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0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为了使学生尽快适应紧张忙碌的高三生活，你校特邀请今年七月被清华大学录取的毕业生李华演讲。假设你是学校学生会主席，请你以学生会的名义用英语写一则书面通知。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25260"/>
              </p:ext>
            </p:extLst>
          </p:nvPr>
        </p:nvGraphicFramePr>
        <p:xfrm>
          <a:off x="323528" y="1522472"/>
          <a:ext cx="84969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056784"/>
              </a:tblGrid>
              <a:tr h="39604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时间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本周五（</a:t>
                      </a:r>
                      <a:r>
                        <a:rPr lang="en-US" altLang="zh-CN" sz="2400" b="1" dirty="0" smtClean="0"/>
                        <a:t>9</a:t>
                      </a:r>
                      <a:r>
                        <a:rPr lang="zh-CN" altLang="en-US" sz="2400" b="1" dirty="0" smtClean="0"/>
                        <a:t>月</a:t>
                      </a:r>
                      <a:r>
                        <a:rPr lang="en-US" altLang="zh-CN" sz="2400" b="1" dirty="0" smtClean="0"/>
                        <a:t>9</a:t>
                      </a:r>
                      <a:r>
                        <a:rPr lang="zh-CN" altLang="en-US" sz="2400" b="1" dirty="0" smtClean="0"/>
                        <a:t>号）下午</a:t>
                      </a:r>
                      <a:r>
                        <a:rPr lang="en-US" altLang="zh-CN" sz="2400" b="1" dirty="0" smtClean="0"/>
                        <a:t>3</a:t>
                      </a:r>
                      <a:r>
                        <a:rPr lang="zh-CN" altLang="en-US" sz="2400" b="1" dirty="0" smtClean="0"/>
                        <a:t>点半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地点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校体育馆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演讲主题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如何成功度过高三生活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须知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所有学生均可参加，讲座后有问答环节，请同学们做好准备，踊跃提问并带好笔和笔记本，准时参加</a:t>
                      </a:r>
                      <a:endParaRPr lang="zh-CN" alt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3812847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notice</a:t>
            </a:r>
          </a:p>
          <a:p>
            <a:r>
              <a:rPr lang="en-US" altLang="zh-CN" sz="2400" b="1" dirty="0" smtClean="0"/>
              <a:t>There will be a lecture about “How to be successful at senior year”…</a:t>
            </a:r>
          </a:p>
          <a:p>
            <a:r>
              <a:rPr lang="en-US" altLang="zh-CN" sz="2400" b="1" dirty="0" smtClean="0"/>
              <a:t>……</a:t>
            </a:r>
          </a:p>
          <a:p>
            <a:endParaRPr lang="en-US" altLang="zh-CN" sz="2400" b="1" dirty="0"/>
          </a:p>
          <a:p>
            <a:r>
              <a:rPr lang="en-US" altLang="zh-CN" sz="2400" b="1" dirty="0" smtClean="0"/>
              <a:t>                                                                                       Students’ Union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                                         September 5, 2016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8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1296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200" b="1" dirty="0" smtClean="0"/>
              <a:t>time and place</a:t>
            </a:r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endParaRPr lang="en-US" altLang="zh-CN" sz="2200" b="1" dirty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r>
              <a:rPr lang="en-US" altLang="zh-CN" sz="2200" b="1" dirty="0" smtClean="0">
                <a:solidFill>
                  <a:srgbClr val="FF0000"/>
                </a:solidFill>
              </a:rPr>
              <a:t>content</a:t>
            </a:r>
          </a:p>
          <a:p>
            <a:pPr marL="457200" indent="-457200">
              <a:buAutoNum type="arabicPeriod"/>
            </a:pPr>
            <a:endParaRPr lang="en-US" altLang="zh-CN" sz="2200" b="1" dirty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r>
              <a:rPr lang="en-US" altLang="zh-CN" sz="2200" b="1" dirty="0" smtClean="0"/>
              <a:t>advice</a:t>
            </a:r>
          </a:p>
          <a:p>
            <a:pPr marL="457200" indent="-457200">
              <a:buAutoNum type="arabicPeriod"/>
            </a:pPr>
            <a:endParaRPr lang="en-US" altLang="zh-CN" sz="2200" b="1" dirty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r>
              <a:rPr lang="en-US" altLang="zh-CN" sz="2200" b="1" dirty="0" smtClean="0"/>
              <a:t>audience</a:t>
            </a:r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endParaRPr lang="en-US" altLang="zh-CN" sz="2200" b="1" dirty="0" smtClean="0"/>
          </a:p>
          <a:p>
            <a:pPr marL="457200" indent="-457200">
              <a:buAutoNum type="arabicPeriod"/>
            </a:pPr>
            <a:r>
              <a:rPr lang="en-US" altLang="zh-CN" sz="2200" b="1" dirty="0" smtClean="0"/>
              <a:t>ending</a:t>
            </a:r>
            <a:endParaRPr lang="zh-CN" alt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9073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According to the arrangement, it will be held at … on… in … with Li Hua being the lecturer, who…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At the invitation of the school, Li Hua who…will deliver a speech at… on… in…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2198474"/>
            <a:ext cx="9073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u="sng" dirty="0" smtClean="0">
                <a:solidFill>
                  <a:srgbClr val="0070C0"/>
                </a:solidFill>
              </a:rPr>
              <a:t>(arrangement of time, release of pressure, relationship with others, balance different subjects…)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In her speech, Li Hua will share… with us so that…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4653136"/>
            <a:ext cx="9073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All the students are welcomed as long as… and hopefully students may come to attend the lecture on time.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717032"/>
            <a:ext cx="907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Since students are allowed to… it would be better…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683895"/>
            <a:ext cx="907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solidFill>
                  <a:srgbClr val="0070C0"/>
                </a:solidFill>
              </a:rPr>
              <a:t>We sincerely hope …</a:t>
            </a:r>
            <a:endParaRPr lang="zh-CN" altLang="en-US" sz="2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</a:rPr>
              <a:t>There will be a lecture about “How to be successful at senior year”. </a:t>
            </a:r>
            <a:r>
              <a:rPr lang="en-US" altLang="zh-CN" sz="2400" dirty="0" smtClean="0"/>
              <a:t>Li Hua, a student from our school, who has </a:t>
            </a:r>
            <a:r>
              <a:rPr lang="en-US" altLang="zh-CN" sz="2400" dirty="0" smtClean="0">
                <a:solidFill>
                  <a:srgbClr val="FF0000"/>
                </a:solidFill>
              </a:rPr>
              <a:t>been admitted to </a:t>
            </a:r>
            <a:r>
              <a:rPr lang="en-US" altLang="zh-CN" sz="2400" dirty="0" smtClean="0"/>
              <a:t>Tsinghua University this summer, will come to </a:t>
            </a:r>
            <a:r>
              <a:rPr lang="en-US" altLang="zh-CN" sz="2400" dirty="0" smtClean="0">
                <a:solidFill>
                  <a:srgbClr val="FF0000"/>
                </a:solidFill>
              </a:rPr>
              <a:t>deliver a speech </a:t>
            </a:r>
            <a:r>
              <a:rPr lang="en-US" altLang="zh-CN" sz="2400" dirty="0" smtClean="0"/>
              <a:t>to us at half past three on September, 9</a:t>
            </a:r>
            <a:r>
              <a:rPr lang="en-US" altLang="zh-CN" sz="2400" baseline="30000" dirty="0" smtClean="0"/>
              <a:t>th</a:t>
            </a:r>
            <a:r>
              <a:rPr lang="en-US" altLang="zh-CN" sz="2400" dirty="0" smtClean="0"/>
              <a:t> in the stadium </a:t>
            </a:r>
            <a:r>
              <a:rPr lang="en-US" altLang="zh-CN" sz="2400" dirty="0" smtClean="0">
                <a:solidFill>
                  <a:srgbClr val="FF0000"/>
                </a:solidFill>
              </a:rPr>
              <a:t>at the invitation of </a:t>
            </a:r>
            <a:r>
              <a:rPr lang="en-US" altLang="zh-CN" sz="2400" dirty="0" smtClean="0"/>
              <a:t>the school.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her speech, she will share with us her experience during her senior year,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informing us of her various approaches to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dealing with the confusion we may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encounter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while studying, such as how to arrange our time efficiently and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 our pressure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ease </a:t>
            </a:r>
            <a:r>
              <a:rPr lang="en-US" altLang="zh-CN" sz="2400" dirty="0" smtClean="0"/>
              <a:t>so as to help us lead a successful life in senior three. After her speech, a question and answer section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is meant to be carried out</a:t>
            </a:r>
            <a:r>
              <a:rPr lang="en-US" altLang="zh-CN" sz="2400" dirty="0" smtClean="0"/>
              <a:t>, so it will be better if students attending the lecture make full preparations in advance, take down notes while listening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come up with questions </a:t>
            </a:r>
            <a:r>
              <a:rPr lang="en-US" altLang="zh-CN" sz="2400" dirty="0" smtClean="0"/>
              <a:t>afterwards. All the students interested in this topic are encouraged to be present and come on time. We are sure it will be a beneficial lecture to help students who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burying themselves in </a:t>
            </a:r>
            <a:r>
              <a:rPr lang="en-US" altLang="zh-CN" sz="2400" dirty="0" smtClean="0"/>
              <a:t>a busy school life get adapted so it’s wise not to miss it.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15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 D B</a:t>
            </a:r>
            <a:r>
              <a:rPr lang="zh-CN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C 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 D A C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A B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F D G A</a:t>
            </a:r>
          </a:p>
        </p:txBody>
      </p:sp>
    </p:spTree>
    <p:extLst>
      <p:ext uri="{BB962C8B-B14F-4D97-AF65-F5344CB8AC3E}">
        <p14:creationId xmlns:p14="http://schemas.microsoft.com/office/powerpoint/2010/main" val="15478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 A </a:t>
            </a:r>
            <a:r>
              <a:rPr lang="en-US" altLang="zh-CN" sz="2800" dirty="0" err="1" smtClean="0"/>
              <a:t>A</a:t>
            </a:r>
            <a:r>
              <a:rPr lang="en-US" altLang="zh-CN" sz="2800" dirty="0" smtClean="0"/>
              <a:t> D</a:t>
            </a:r>
          </a:p>
          <a:p>
            <a:r>
              <a:rPr lang="en-US" altLang="zh-CN" sz="2800" dirty="0" smtClean="0"/>
              <a:t>C A B C D</a:t>
            </a:r>
          </a:p>
          <a:p>
            <a:r>
              <a:rPr lang="en-US" altLang="zh-CN" sz="2800" dirty="0" smtClean="0"/>
              <a:t>B A C B D</a:t>
            </a:r>
          </a:p>
          <a:p>
            <a:r>
              <a:rPr lang="en-US" altLang="zh-CN" sz="2800" dirty="0" smtClean="0"/>
              <a:t>D C B A D</a:t>
            </a:r>
          </a:p>
        </p:txBody>
      </p:sp>
    </p:spTree>
    <p:extLst>
      <p:ext uri="{BB962C8B-B14F-4D97-AF65-F5344CB8AC3E}">
        <p14:creationId xmlns:p14="http://schemas.microsoft.com/office/powerpoint/2010/main" val="14914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that/which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made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facial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children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has been delivered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necessarily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difference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later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1880" y="188640"/>
            <a:ext cx="360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generally </a:t>
            </a:r>
            <a:r>
              <a:rPr lang="en-US" altLang="zh-CN" sz="2800" dirty="0" smtClean="0">
                <a:solidFill>
                  <a:srgbClr val="FF0000"/>
                </a:solidFill>
              </a:rPr>
              <a:t>agreed</a:t>
            </a:r>
            <a:r>
              <a:rPr lang="en-US" altLang="zh-CN" sz="2800" dirty="0" smtClean="0">
                <a:solidFill>
                  <a:prstClr val="black"/>
                </a:solidFill>
              </a:rPr>
              <a:t> that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how</a:t>
            </a:r>
            <a:r>
              <a:rPr lang="en-US" altLang="zh-CN" sz="2800" dirty="0" smtClean="0">
                <a:solidFill>
                  <a:prstClr val="black"/>
                </a:solidFill>
              </a:rPr>
              <a:t> to choose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study very </a:t>
            </a:r>
            <a:r>
              <a:rPr lang="en-US" altLang="zh-CN" sz="2800" dirty="0" smtClean="0">
                <a:solidFill>
                  <a:srgbClr val="FF0000"/>
                </a:solidFill>
              </a:rPr>
              <a:t>hard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hold</a:t>
            </a:r>
            <a:r>
              <a:rPr lang="en-US" altLang="zh-CN" sz="2800" dirty="0" smtClean="0">
                <a:solidFill>
                  <a:prstClr val="black"/>
                </a:solidFill>
              </a:rPr>
              <a:t> the view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 </a:t>
            </a:r>
            <a:r>
              <a:rPr lang="en-US" altLang="zh-CN" sz="2800" dirty="0" smtClean="0">
                <a:solidFill>
                  <a:srgbClr val="FF0000"/>
                </a:solidFill>
              </a:rPr>
              <a:t>honest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whom </a:t>
            </a:r>
            <a:r>
              <a:rPr lang="en-US" altLang="zh-CN" sz="2800" dirty="0" smtClean="0">
                <a:solidFill>
                  <a:srgbClr val="FF0000"/>
                </a:solidFill>
              </a:rPr>
              <a:t>we</a:t>
            </a:r>
            <a:r>
              <a:rPr lang="en-US" altLang="zh-CN" sz="2800" dirty="0" smtClean="0">
                <a:solidFill>
                  <a:prstClr val="black"/>
                </a:solidFill>
              </a:rPr>
              <a:t> are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happiness </a:t>
            </a:r>
            <a:r>
              <a:rPr lang="en-US" altLang="zh-CN" sz="2800" dirty="0" smtClean="0">
                <a:solidFill>
                  <a:srgbClr val="FF0000"/>
                </a:solidFill>
              </a:rPr>
              <a:t>and</a:t>
            </a:r>
            <a:r>
              <a:rPr lang="en-US" altLang="zh-CN" sz="2800" dirty="0" smtClean="0">
                <a:solidFill>
                  <a:prstClr val="black"/>
                </a:solidFill>
              </a:rPr>
              <a:t> sorrow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the</a:t>
            </a:r>
            <a:r>
              <a:rPr lang="en-US" altLang="zh-CN" sz="2800" dirty="0" smtClean="0">
                <a:solidFill>
                  <a:prstClr val="black"/>
                </a:solidFill>
              </a:rPr>
              <a:t> same interest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smtClean="0">
                <a:solidFill>
                  <a:srgbClr val="FF0000"/>
                </a:solidFill>
              </a:rPr>
              <a:t>need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choose </a:t>
            </a:r>
            <a:r>
              <a:rPr lang="en-US" altLang="zh-CN" sz="2800" dirty="0" smtClean="0">
                <a:solidFill>
                  <a:srgbClr val="FF0000"/>
                </a:solidFill>
              </a:rPr>
              <a:t>(from)</a:t>
            </a:r>
          </a:p>
        </p:txBody>
      </p:sp>
    </p:spTree>
    <p:extLst>
      <p:ext uri="{BB962C8B-B14F-4D97-AF65-F5344CB8AC3E}">
        <p14:creationId xmlns:p14="http://schemas.microsoft.com/office/powerpoint/2010/main" val="15478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532</Words>
  <Application>Microsoft Office PowerPoint</Application>
  <PresentationFormat>全屏显示(4:3)</PresentationFormat>
  <Paragraphs>69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2016-10-25T00:35:03Z</dcterms:created>
  <dcterms:modified xsi:type="dcterms:W3CDTF">2016-10-26T11:51:55Z</dcterms:modified>
</cp:coreProperties>
</file>