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D B D</a:t>
            </a:r>
          </a:p>
          <a:p>
            <a:r>
              <a:rPr lang="en-US" altLang="zh-CN" sz="2800" dirty="0" smtClean="0"/>
              <a:t>B D B A</a:t>
            </a:r>
          </a:p>
          <a:p>
            <a:r>
              <a:rPr lang="en-US" altLang="zh-CN" sz="2800" dirty="0" smtClean="0"/>
              <a:t>B C A </a:t>
            </a:r>
          </a:p>
          <a:p>
            <a:r>
              <a:rPr lang="en-US" altLang="zh-CN" sz="2800" dirty="0" smtClean="0"/>
              <a:t>A C D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F B E D 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B C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B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C A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Astronauts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scientific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preparing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occurred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perfectly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after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conduct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will be launched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serious</a:t>
            </a:r>
            <a:r>
              <a:rPr lang="en-US" altLang="zh-CN" sz="2800" dirty="0" smtClean="0"/>
              <a:t> problem</a:t>
            </a:r>
          </a:p>
          <a:p>
            <a:r>
              <a:rPr lang="en-US" altLang="zh-CN" sz="2800" dirty="0" smtClean="0"/>
              <a:t>get </a:t>
            </a:r>
            <a:r>
              <a:rPr lang="en-US" altLang="zh-CN" sz="2800" dirty="0" smtClean="0">
                <a:solidFill>
                  <a:srgbClr val="FF0000"/>
                </a:solidFill>
              </a:rPr>
              <a:t>on/along</a:t>
            </a:r>
            <a:r>
              <a:rPr lang="en-US" altLang="zh-CN" sz="2800" dirty="0" smtClean="0"/>
              <a:t> well</a:t>
            </a:r>
          </a:p>
          <a:p>
            <a:r>
              <a:rPr lang="en-US" altLang="zh-CN" sz="2800" dirty="0" smtClean="0"/>
              <a:t>about </a:t>
            </a:r>
            <a:r>
              <a:rPr lang="en-US" altLang="zh-CN" sz="2800" dirty="0" smtClean="0">
                <a:solidFill>
                  <a:srgbClr val="FF0000"/>
                </a:solidFill>
              </a:rPr>
              <a:t>their</a:t>
            </a:r>
            <a:r>
              <a:rPr lang="en-US" altLang="zh-CN" sz="2800" dirty="0" smtClean="0"/>
              <a:t> exams</a:t>
            </a:r>
          </a:p>
          <a:p>
            <a:r>
              <a:rPr lang="en-US" altLang="zh-CN" sz="2800" dirty="0" smtClean="0"/>
              <a:t>under pressure, </a:t>
            </a:r>
            <a:r>
              <a:rPr lang="en-US" altLang="zh-CN" sz="2800" dirty="0" smtClean="0">
                <a:solidFill>
                  <a:srgbClr val="FF0000"/>
                </a:solidFill>
              </a:rPr>
              <a:t>too</a:t>
            </a:r>
          </a:p>
          <a:p>
            <a:r>
              <a:rPr lang="en-US" altLang="zh-CN" sz="2800" dirty="0" smtClean="0"/>
              <a:t>top 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all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/>
              <a:t>kinds</a:t>
            </a:r>
          </a:p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told</a:t>
            </a:r>
            <a:r>
              <a:rPr lang="en-US" altLang="zh-CN" sz="2800" dirty="0" smtClean="0"/>
              <a:t> her</a:t>
            </a:r>
          </a:p>
          <a:p>
            <a:r>
              <a:rPr lang="en-US" altLang="zh-CN" sz="2800" dirty="0" smtClean="0"/>
              <a:t>felt </a:t>
            </a:r>
            <a:r>
              <a:rPr lang="en-US" altLang="zh-CN" sz="2800" dirty="0" smtClean="0">
                <a:solidFill>
                  <a:srgbClr val="FF0000"/>
                </a:solidFill>
              </a:rPr>
              <a:t>tired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  <a:r>
              <a:rPr lang="en-US" altLang="zh-CN" sz="2800" dirty="0" smtClean="0"/>
              <a:t> to my relief</a:t>
            </a:r>
          </a:p>
          <a:p>
            <a:r>
              <a:rPr lang="en-US" altLang="zh-CN" sz="2800" dirty="0" smtClean="0"/>
              <a:t>is necessary </a:t>
            </a:r>
            <a:r>
              <a:rPr lang="en-US" altLang="zh-CN" sz="2800" dirty="0" smtClean="0">
                <a:solidFill>
                  <a:srgbClr val="FF0000"/>
                </a:solidFill>
              </a:rPr>
              <a:t>if</a:t>
            </a:r>
            <a:r>
              <a:rPr lang="en-US" altLang="zh-CN" sz="2800" dirty="0" smtClean="0"/>
              <a:t> we want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87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43</cp:revision>
  <dcterms:created xsi:type="dcterms:W3CDTF">2016-10-18T00:50:35Z</dcterms:created>
  <dcterms:modified xsi:type="dcterms:W3CDTF">2017-03-22T00:10:24Z</dcterms:modified>
</cp:coreProperties>
</file>