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</a:t>
            </a:r>
            <a:r>
              <a:rPr lang="en-US" altLang="zh-CN" sz="2800" dirty="0" smtClean="0"/>
              <a:t> D</a:t>
            </a:r>
          </a:p>
          <a:p>
            <a:r>
              <a:rPr lang="en-US" altLang="zh-CN" sz="2800" dirty="0" smtClean="0"/>
              <a:t>D A B A</a:t>
            </a:r>
          </a:p>
          <a:p>
            <a:r>
              <a:rPr lang="en-US" altLang="zh-CN" sz="2800" dirty="0" smtClean="0"/>
              <a:t>A B C</a:t>
            </a:r>
          </a:p>
          <a:p>
            <a:r>
              <a:rPr lang="en-US" altLang="zh-CN" sz="2800" dirty="0" smtClean="0"/>
              <a:t>A B D C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B A C E G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 B C 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 A D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catch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Experts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came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itself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traditional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making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simply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heard</a:t>
            </a:r>
            <a:r>
              <a:rPr lang="en-US" altLang="zh-CN" sz="2800" dirty="0" smtClean="0"/>
              <a:t> a piece</a:t>
            </a:r>
          </a:p>
          <a:p>
            <a:r>
              <a:rPr lang="en-US" altLang="zh-CN" sz="2800" dirty="0" smtClean="0"/>
              <a:t>saw someone </a:t>
            </a:r>
            <a:r>
              <a:rPr lang="en-US" altLang="zh-CN" sz="2800" dirty="0" smtClean="0">
                <a:solidFill>
                  <a:srgbClr val="FF0000"/>
                </a:solidFill>
              </a:rPr>
              <a:t>(to)</a:t>
            </a:r>
          </a:p>
          <a:p>
            <a:r>
              <a:rPr lang="en-US" altLang="zh-CN" sz="2800" dirty="0" smtClean="0"/>
              <a:t>throw </a:t>
            </a:r>
            <a:r>
              <a:rPr lang="en-US" altLang="zh-CN" sz="2800" dirty="0" smtClean="0">
                <a:solidFill>
                  <a:srgbClr val="FF0000"/>
                </a:solidFill>
              </a:rPr>
              <a:t>it</a:t>
            </a:r>
            <a:r>
              <a:rPr lang="en-US" altLang="zh-CN" sz="2800" dirty="0" smtClean="0"/>
              <a:t> in</a:t>
            </a:r>
          </a:p>
          <a:p>
            <a:r>
              <a:rPr lang="en-US" altLang="zh-CN" sz="2800" dirty="0" smtClean="0"/>
              <a:t>help </a:t>
            </a:r>
            <a:r>
              <a:rPr lang="en-US" altLang="zh-CN" sz="2800" dirty="0" smtClean="0">
                <a:solidFill>
                  <a:srgbClr val="FF0000"/>
                </a:solidFill>
              </a:rPr>
              <a:t>keep </a:t>
            </a:r>
          </a:p>
          <a:p>
            <a:r>
              <a:rPr lang="en-US" altLang="zh-CN" sz="2800" dirty="0" smtClean="0"/>
              <a:t>of great </a:t>
            </a:r>
            <a:r>
              <a:rPr lang="en-US" altLang="zh-CN" sz="2800" dirty="0" smtClean="0">
                <a:solidFill>
                  <a:srgbClr val="FF0000"/>
                </a:solidFill>
              </a:rPr>
              <a:t>importance</a:t>
            </a:r>
          </a:p>
          <a:p>
            <a:r>
              <a:rPr lang="en-US" altLang="zh-CN" sz="2800" dirty="0" smtClean="0"/>
              <a:t>something </a:t>
            </a:r>
            <a:r>
              <a:rPr lang="en-US" altLang="zh-CN" sz="2800" dirty="0" smtClean="0">
                <a:solidFill>
                  <a:srgbClr val="FF0000"/>
                </a:solidFill>
              </a:rPr>
              <a:t>useful</a:t>
            </a:r>
          </a:p>
          <a:p>
            <a:r>
              <a:rPr lang="en-US" altLang="zh-CN" sz="2800" dirty="0" smtClean="0"/>
              <a:t>As</a:t>
            </a:r>
            <a:r>
              <a:rPr lang="en-US" altLang="zh-CN" sz="2800" dirty="0" smtClean="0">
                <a:solidFill>
                  <a:srgbClr val="FF0000"/>
                </a:solidFill>
              </a:rPr>
              <a:t> a </a:t>
            </a:r>
            <a:r>
              <a:rPr lang="en-US" altLang="zh-CN" sz="2800" dirty="0" smtClean="0"/>
              <a:t>matter of</a:t>
            </a:r>
          </a:p>
          <a:p>
            <a:r>
              <a:rPr lang="en-US" altLang="zh-CN" sz="2800" dirty="0" smtClean="0"/>
              <a:t>waste </a:t>
            </a:r>
            <a:r>
              <a:rPr lang="en-US" altLang="zh-CN" sz="2800" dirty="0" smtClean="0">
                <a:solidFill>
                  <a:srgbClr val="FF0000"/>
                </a:solidFill>
              </a:rPr>
              <a:t>paper</a:t>
            </a:r>
            <a:r>
              <a:rPr lang="en-US" altLang="zh-CN" sz="2800" dirty="0" smtClean="0"/>
              <a:t> or</a:t>
            </a:r>
          </a:p>
          <a:p>
            <a:r>
              <a:rPr lang="en-US" altLang="zh-CN" sz="2800" dirty="0" smtClean="0"/>
              <a:t>everyone </a:t>
            </a:r>
            <a:r>
              <a:rPr lang="en-US" altLang="zh-CN" sz="2800" dirty="0" smtClean="0">
                <a:solidFill>
                  <a:srgbClr val="FF0000"/>
                </a:solidFill>
              </a:rPr>
              <a:t>makes</a:t>
            </a:r>
            <a:r>
              <a:rPr lang="en-US" altLang="zh-CN" sz="2800" dirty="0" smtClean="0"/>
              <a:t> a </a:t>
            </a:r>
          </a:p>
          <a:p>
            <a:r>
              <a:rPr lang="en-US" altLang="zh-CN" sz="2800" dirty="0" smtClean="0"/>
              <a:t>to protect</a:t>
            </a:r>
            <a:r>
              <a:rPr lang="en-US" altLang="zh-CN" sz="2800" dirty="0" smtClean="0">
                <a:solidFill>
                  <a:srgbClr val="FF0000"/>
                </a:solidFill>
              </a:rPr>
              <a:t>ing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82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44</cp:revision>
  <dcterms:created xsi:type="dcterms:W3CDTF">2016-10-18T00:50:35Z</dcterms:created>
  <dcterms:modified xsi:type="dcterms:W3CDTF">2017-04-05T00:51:01Z</dcterms:modified>
</cp:coreProperties>
</file>