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 A D</a:t>
            </a:r>
          </a:p>
          <a:p>
            <a:r>
              <a:rPr lang="en-US" altLang="zh-CN" sz="2800" dirty="0" smtClean="0"/>
              <a:t>C D B A</a:t>
            </a:r>
          </a:p>
          <a:p>
            <a:r>
              <a:rPr lang="en-US" altLang="zh-CN" sz="2800" dirty="0" smtClean="0"/>
              <a:t>C D B D</a:t>
            </a:r>
          </a:p>
          <a:p>
            <a:r>
              <a:rPr lang="en-US" altLang="zh-CN" sz="2800" dirty="0" smtClean="0"/>
              <a:t>C A C D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B E A F G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175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B D B C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D</a:t>
            </a:r>
            <a:r>
              <a:rPr lang="en-US" altLang="zh-CN" sz="2800" dirty="0" smtClean="0">
                <a:solidFill>
                  <a:prstClr val="black"/>
                </a:solidFill>
              </a:rPr>
              <a:t> A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A</a:t>
            </a:r>
            <a:r>
              <a:rPr lang="en-US" altLang="zh-CN" sz="2800" dirty="0" smtClean="0">
                <a:solidFill>
                  <a:prstClr val="black"/>
                </a:solidFill>
              </a:rPr>
              <a:t>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B C B 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 D A B D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34563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to improve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activities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decorated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that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are given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passing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including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crossed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7904" y="188640"/>
            <a:ext cx="568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excited </a:t>
            </a:r>
            <a:r>
              <a:rPr lang="en-US" altLang="zh-CN" sz="2800" dirty="0" smtClean="0">
                <a:solidFill>
                  <a:srgbClr val="FF0000"/>
                </a:solidFill>
              </a:rPr>
              <a:t>and</a:t>
            </a:r>
            <a:r>
              <a:rPr lang="en-US" altLang="zh-CN" sz="2800" dirty="0" smtClean="0"/>
              <a:t> energetic</a:t>
            </a:r>
          </a:p>
          <a:p>
            <a:r>
              <a:rPr lang="en-US" altLang="zh-CN" sz="2800" dirty="0" smtClean="0"/>
              <a:t>for us student</a:t>
            </a:r>
            <a:r>
              <a:rPr lang="en-US" altLang="zh-CN" sz="2800" dirty="0" smtClean="0">
                <a:solidFill>
                  <a:srgbClr val="FF0000"/>
                </a:solidFill>
              </a:rPr>
              <a:t>s</a:t>
            </a:r>
          </a:p>
          <a:p>
            <a:r>
              <a:rPr lang="en-US" altLang="zh-CN" sz="2800" dirty="0" smtClean="0"/>
              <a:t>do all </a:t>
            </a:r>
            <a:r>
              <a:rPr lang="en-US" altLang="zh-CN" sz="2800" dirty="0" smtClean="0">
                <a:solidFill>
                  <a:srgbClr val="FF0000"/>
                </a:solidFill>
              </a:rPr>
              <a:t>that</a:t>
            </a:r>
          </a:p>
          <a:p>
            <a:r>
              <a:rPr lang="en-US" altLang="zh-CN" sz="2800" dirty="0" smtClean="0"/>
              <a:t>go </a:t>
            </a:r>
            <a:r>
              <a:rPr lang="en-US" altLang="zh-CN" sz="2800" dirty="0" smtClean="0">
                <a:solidFill>
                  <a:srgbClr val="FF0000"/>
                </a:solidFill>
              </a:rPr>
              <a:t>(to) </a:t>
            </a:r>
            <a:r>
              <a:rPr lang="en-US" altLang="zh-CN" sz="2800" dirty="0" smtClean="0"/>
              <a:t>shopping</a:t>
            </a:r>
          </a:p>
          <a:p>
            <a:r>
              <a:rPr lang="en-US" altLang="zh-CN" sz="2800" dirty="0" smtClean="0"/>
              <a:t>the </a:t>
            </a:r>
            <a:r>
              <a:rPr lang="en-US" altLang="zh-CN" sz="2800" dirty="0" smtClean="0">
                <a:solidFill>
                  <a:srgbClr val="FF0000"/>
                </a:solidFill>
              </a:rPr>
              <a:t>deep</a:t>
            </a:r>
            <a:r>
              <a:rPr lang="en-US" altLang="zh-CN" sz="2800" dirty="0" smtClean="0"/>
              <a:t> valleys</a:t>
            </a:r>
          </a:p>
          <a:p>
            <a:r>
              <a:rPr lang="en-US" altLang="zh-CN" sz="2800" dirty="0" smtClean="0"/>
              <a:t>lead </a:t>
            </a:r>
            <a:r>
              <a:rPr lang="en-US" altLang="zh-CN" sz="2800" dirty="0" smtClean="0">
                <a:solidFill>
                  <a:srgbClr val="FF0000"/>
                </a:solidFill>
              </a:rPr>
              <a:t>us</a:t>
            </a:r>
            <a:r>
              <a:rPr lang="en-US" altLang="zh-CN" sz="2800" dirty="0" smtClean="0"/>
              <a:t> to</a:t>
            </a:r>
          </a:p>
          <a:p>
            <a:r>
              <a:rPr lang="en-US" altLang="zh-CN" sz="2800" dirty="0" smtClean="0"/>
              <a:t>an </a:t>
            </a:r>
            <a:r>
              <a:rPr lang="en-US" altLang="zh-CN" sz="2800" dirty="0" smtClean="0">
                <a:solidFill>
                  <a:srgbClr val="FF0000"/>
                </a:solidFill>
              </a:rPr>
              <a:t>exciting</a:t>
            </a:r>
            <a:r>
              <a:rPr lang="en-US" altLang="zh-CN" sz="2800" dirty="0" smtClean="0"/>
              <a:t> world</a:t>
            </a:r>
          </a:p>
          <a:p>
            <a:r>
              <a:rPr lang="en-US" altLang="zh-CN" sz="2800" dirty="0" smtClean="0"/>
              <a:t>sun </a:t>
            </a:r>
            <a:r>
              <a:rPr lang="en-US" altLang="zh-CN" sz="2800" dirty="0" smtClean="0">
                <a:solidFill>
                  <a:srgbClr val="FF0000"/>
                </a:solidFill>
              </a:rPr>
              <a:t>shining</a:t>
            </a:r>
            <a:r>
              <a:rPr lang="en-US" altLang="zh-CN" sz="2800" dirty="0" smtClean="0"/>
              <a:t> brightly</a:t>
            </a:r>
          </a:p>
          <a:p>
            <a:r>
              <a:rPr lang="en-US" altLang="zh-CN" sz="2800" dirty="0" smtClean="0"/>
              <a:t>have </a:t>
            </a:r>
            <a:r>
              <a:rPr lang="en-US" altLang="zh-CN" sz="2800" dirty="0" smtClean="0">
                <a:solidFill>
                  <a:srgbClr val="FF0000"/>
                </a:solidFill>
              </a:rPr>
              <a:t>the</a:t>
            </a:r>
            <a:r>
              <a:rPr lang="en-US" altLang="zh-CN" sz="2800" dirty="0" smtClean="0"/>
              <a:t> strength</a:t>
            </a:r>
          </a:p>
          <a:p>
            <a:r>
              <a:rPr lang="en-US" altLang="zh-CN" sz="2800" dirty="0" smtClean="0"/>
              <a:t>like summer </a:t>
            </a:r>
            <a:r>
              <a:rPr lang="en-US" altLang="zh-CN" sz="2800" dirty="0" smtClean="0">
                <a:solidFill>
                  <a:srgbClr val="FF0000"/>
                </a:solidFill>
              </a:rPr>
              <a:t>best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84</Words>
  <Application>Microsoft Office PowerPoint</Application>
  <PresentationFormat>全屏显示(4:3)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43</cp:revision>
  <dcterms:created xsi:type="dcterms:W3CDTF">2016-10-18T00:50:35Z</dcterms:created>
  <dcterms:modified xsi:type="dcterms:W3CDTF">2017-05-23T00:40:48Z</dcterms:modified>
</cp:coreProperties>
</file>