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B D</a:t>
            </a:r>
          </a:p>
          <a:p>
            <a:r>
              <a:rPr lang="en-US" altLang="zh-CN" sz="2800" dirty="0" smtClean="0"/>
              <a:t>C D B C</a:t>
            </a:r>
          </a:p>
          <a:p>
            <a:r>
              <a:rPr lang="en-US" altLang="zh-CN" sz="2800" dirty="0" smtClean="0"/>
              <a:t>B C A D</a:t>
            </a:r>
          </a:p>
          <a:p>
            <a:r>
              <a:rPr lang="en-US" altLang="zh-CN" sz="2800" dirty="0" smtClean="0"/>
              <a:t>B 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C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E C G A F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D A C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B C B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 D C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C A D A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to improve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released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said/says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approaches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are encouraged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including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regularly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for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188640"/>
            <a:ext cx="6192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Therefore</a:t>
            </a:r>
            <a:r>
              <a:rPr lang="en-US" altLang="zh-CN" sz="2800" dirty="0" smtClean="0"/>
              <a:t>, a plan</a:t>
            </a:r>
          </a:p>
          <a:p>
            <a:r>
              <a:rPr lang="en-US" altLang="zh-CN" sz="2800" dirty="0" smtClean="0"/>
              <a:t>actually carried </a:t>
            </a:r>
            <a:r>
              <a:rPr lang="en-US" altLang="zh-CN" sz="2800" dirty="0" smtClean="0">
                <a:solidFill>
                  <a:srgbClr val="FF0000"/>
                </a:solidFill>
              </a:rPr>
              <a:t>out</a:t>
            </a:r>
          </a:p>
          <a:p>
            <a:r>
              <a:rPr lang="en-US" altLang="zh-CN" sz="2800" dirty="0" smtClean="0"/>
              <a:t>My </a:t>
            </a:r>
            <a:r>
              <a:rPr lang="en-US" altLang="zh-CN" sz="2800" dirty="0" smtClean="0">
                <a:solidFill>
                  <a:srgbClr val="FF0000"/>
                </a:solidFill>
              </a:rPr>
              <a:t>experience</a:t>
            </a:r>
            <a:r>
              <a:rPr lang="en-US" altLang="zh-CN" sz="2800" dirty="0" smtClean="0"/>
              <a:t> in </a:t>
            </a:r>
          </a:p>
          <a:p>
            <a:r>
              <a:rPr lang="en-US" altLang="zh-CN" sz="2800" dirty="0" smtClean="0"/>
              <a:t>A month </a:t>
            </a:r>
            <a:r>
              <a:rPr lang="en-US" altLang="zh-CN" sz="2800" dirty="0" smtClean="0">
                <a:solidFill>
                  <a:srgbClr val="FF0000"/>
                </a:solidFill>
              </a:rPr>
              <a:t>before </a:t>
            </a:r>
          </a:p>
          <a:p>
            <a:r>
              <a:rPr lang="en-US" altLang="zh-CN" sz="2800" dirty="0" smtClean="0"/>
              <a:t>hours work</a:t>
            </a:r>
            <a:r>
              <a:rPr lang="en-US" altLang="zh-CN" sz="2800" dirty="0" smtClean="0">
                <a:solidFill>
                  <a:srgbClr val="FF0000"/>
                </a:solidFill>
              </a:rPr>
              <a:t>ing</a:t>
            </a:r>
            <a:r>
              <a:rPr lang="en-US" altLang="zh-CN" sz="2800" dirty="0" smtClean="0"/>
              <a:t> out</a:t>
            </a:r>
          </a:p>
          <a:p>
            <a:r>
              <a:rPr lang="en-US" altLang="zh-CN" sz="2800" dirty="0" smtClean="0"/>
              <a:t>to read </a:t>
            </a:r>
            <a:r>
              <a:rPr lang="en-US" altLang="zh-CN" sz="2800" dirty="0" smtClean="0">
                <a:solidFill>
                  <a:srgbClr val="FF0000"/>
                </a:solidFill>
              </a:rPr>
              <a:t>widely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write</a:t>
            </a:r>
            <a:r>
              <a:rPr lang="en-US" altLang="zh-CN" sz="2800" dirty="0" smtClean="0"/>
              <a:t> a speech/ and </a:t>
            </a:r>
            <a:r>
              <a:rPr lang="en-US" altLang="zh-CN" sz="2800" dirty="0" smtClean="0">
                <a:solidFill>
                  <a:srgbClr val="FF0000"/>
                </a:solidFill>
              </a:rPr>
              <a:t>practiced</a:t>
            </a:r>
            <a:r>
              <a:rPr lang="en-US" altLang="zh-CN" sz="2800" dirty="0" smtClean="0"/>
              <a:t> its delivery</a:t>
            </a:r>
          </a:p>
          <a:p>
            <a:r>
              <a:rPr lang="en-US" altLang="zh-CN" sz="2800" dirty="0" smtClean="0"/>
              <a:t>as </a:t>
            </a:r>
            <a:r>
              <a:rPr lang="en-US" altLang="zh-CN" sz="2800" dirty="0" smtClean="0">
                <a:solidFill>
                  <a:srgbClr val="FF0000"/>
                </a:solidFill>
              </a:rPr>
              <a:t>the</a:t>
            </a:r>
            <a:r>
              <a:rPr lang="en-US" altLang="zh-CN" sz="2800" dirty="0" smtClean="0"/>
              <a:t> first</a:t>
            </a:r>
          </a:p>
          <a:p>
            <a:r>
              <a:rPr lang="en-US" altLang="zh-CN" sz="2800" dirty="0" smtClean="0"/>
              <a:t>I know </a:t>
            </a:r>
            <a:r>
              <a:rPr lang="en-US" altLang="zh-CN" sz="2800" dirty="0" smtClean="0">
                <a:solidFill>
                  <a:srgbClr val="FF0000"/>
                </a:solidFill>
              </a:rPr>
              <a:t>(that) </a:t>
            </a:r>
            <a:r>
              <a:rPr lang="en-US" altLang="zh-CN" sz="2800" dirty="0" smtClean="0"/>
              <a:t>how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It</a:t>
            </a:r>
            <a:r>
              <a:rPr lang="en-US" altLang="zh-CN" sz="2800" dirty="0" smtClean="0"/>
              <a:t> came from </a:t>
            </a: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91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44</cp:revision>
  <dcterms:created xsi:type="dcterms:W3CDTF">2016-10-18T00:50:35Z</dcterms:created>
  <dcterms:modified xsi:type="dcterms:W3CDTF">2017-05-24T02:41:28Z</dcterms:modified>
</cp:coreProperties>
</file>