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 </a:t>
            </a:r>
            <a:r>
              <a:rPr lang="en-US" altLang="zh-CN" sz="2800" dirty="0" err="1" smtClean="0"/>
              <a:t>C</a:t>
            </a:r>
            <a:r>
              <a:rPr lang="en-US" altLang="zh-CN" sz="2800" dirty="0" smtClean="0"/>
              <a:t> D A</a:t>
            </a:r>
          </a:p>
          <a:p>
            <a:r>
              <a:rPr lang="en-US" altLang="zh-CN" sz="2800" dirty="0" smtClean="0"/>
              <a:t>A D B C</a:t>
            </a:r>
          </a:p>
          <a:p>
            <a:r>
              <a:rPr lang="en-US" altLang="zh-CN" sz="2800" dirty="0" smtClean="0"/>
              <a:t>B </a:t>
            </a:r>
            <a:r>
              <a:rPr lang="en-US" altLang="zh-CN" sz="2800" dirty="0" err="1" smtClean="0"/>
              <a:t>B</a:t>
            </a:r>
            <a:r>
              <a:rPr lang="en-US" altLang="zh-CN" sz="2800" dirty="0" smtClean="0"/>
              <a:t> D A</a:t>
            </a:r>
          </a:p>
          <a:p>
            <a:r>
              <a:rPr lang="en-US" altLang="zh-CN" sz="2800" dirty="0" smtClean="0"/>
              <a:t>A C </a:t>
            </a:r>
            <a:r>
              <a:rPr lang="en-US" altLang="zh-CN" sz="2800" dirty="0" err="1" smtClean="0"/>
              <a:t>C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F E G B C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175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B C A D 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B D B 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 B D A 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B</a:t>
            </a:r>
            <a:r>
              <a:rPr lang="en-US" altLang="zh-CN" sz="2800" dirty="0" smtClean="0">
                <a:solidFill>
                  <a:prstClr val="black"/>
                </a:solidFill>
              </a:rPr>
              <a:t> A C D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34563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truth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that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yourself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are questioned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while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answers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convincing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personal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on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7904" y="188640"/>
            <a:ext cx="568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rgbClr val="FF0000"/>
                </a:solidFill>
              </a:rPr>
              <a:t>which</a:t>
            </a:r>
            <a:r>
              <a:rPr lang="en-US" altLang="zh-CN" sz="2800" dirty="0" smtClean="0"/>
              <a:t> is my goal</a:t>
            </a:r>
          </a:p>
          <a:p>
            <a:r>
              <a:rPr lang="en-US" altLang="zh-CN" sz="2800" dirty="0" smtClean="0"/>
              <a:t>I </a:t>
            </a:r>
            <a:r>
              <a:rPr lang="en-US" altLang="zh-CN" sz="2800" dirty="0" smtClean="0">
                <a:solidFill>
                  <a:srgbClr val="FF0000"/>
                </a:solidFill>
              </a:rPr>
              <a:t>firmly</a:t>
            </a:r>
            <a:r>
              <a:rPr lang="en-US" altLang="zh-CN" sz="2800" dirty="0" smtClean="0"/>
              <a:t> believe</a:t>
            </a:r>
          </a:p>
          <a:p>
            <a:r>
              <a:rPr lang="en-US" altLang="zh-CN" sz="2800" dirty="0" smtClean="0"/>
              <a:t>become </a:t>
            </a:r>
            <a:r>
              <a:rPr lang="en-US" altLang="zh-CN" sz="2800" dirty="0" smtClean="0">
                <a:solidFill>
                  <a:srgbClr val="FF0000"/>
                </a:solidFill>
              </a:rPr>
              <a:t>a</a:t>
            </a:r>
            <a:r>
              <a:rPr lang="en-US" altLang="zh-CN" sz="2800" dirty="0" smtClean="0"/>
              <a:t> good archaeologist</a:t>
            </a:r>
          </a:p>
          <a:p>
            <a:r>
              <a:rPr lang="en-US" altLang="zh-CN" sz="2800" dirty="0" smtClean="0"/>
              <a:t>feel like</a:t>
            </a:r>
            <a:r>
              <a:rPr lang="en-US" altLang="zh-CN" sz="2800" dirty="0" smtClean="0">
                <a:solidFill>
                  <a:srgbClr val="FF0000"/>
                </a:solidFill>
              </a:rPr>
              <a:t> achieving</a:t>
            </a:r>
          </a:p>
          <a:p>
            <a:r>
              <a:rPr lang="en-US" altLang="zh-CN" sz="2800" dirty="0" smtClean="0"/>
              <a:t>discover </a:t>
            </a:r>
            <a:r>
              <a:rPr lang="en-US" altLang="zh-CN" sz="2800" dirty="0" smtClean="0">
                <a:solidFill>
                  <a:srgbClr val="FF0000"/>
                </a:solidFill>
              </a:rPr>
              <a:t>many</a:t>
            </a:r>
            <a:r>
              <a:rPr lang="en-US" altLang="zh-CN" sz="2800" dirty="0" smtClean="0"/>
              <a:t> new things</a:t>
            </a:r>
          </a:p>
          <a:p>
            <a:r>
              <a:rPr lang="en-US" altLang="zh-CN" sz="2800" dirty="0" smtClean="0"/>
              <a:t>different </a:t>
            </a:r>
            <a:r>
              <a:rPr lang="en-US" altLang="zh-CN" sz="2800" dirty="0" smtClean="0">
                <a:solidFill>
                  <a:srgbClr val="FF0000"/>
                </a:solidFill>
              </a:rPr>
              <a:t>cultures</a:t>
            </a:r>
          </a:p>
          <a:p>
            <a:r>
              <a:rPr lang="en-US" altLang="zh-CN" sz="2800" dirty="0" smtClean="0"/>
              <a:t>believe </a:t>
            </a:r>
            <a:r>
              <a:rPr lang="en-US" altLang="zh-CN" sz="2800" dirty="0" smtClean="0">
                <a:solidFill>
                  <a:srgbClr val="FF0000"/>
                </a:solidFill>
              </a:rPr>
              <a:t>(in) </a:t>
            </a:r>
            <a:r>
              <a:rPr lang="en-US" altLang="zh-CN" sz="2800" dirty="0" smtClean="0"/>
              <a:t>I can</a:t>
            </a:r>
          </a:p>
          <a:p>
            <a:r>
              <a:rPr lang="en-US" altLang="zh-CN" sz="2800" dirty="0" smtClean="0"/>
              <a:t>beat </a:t>
            </a:r>
            <a:r>
              <a:rPr lang="en-US" altLang="zh-CN" sz="2800" dirty="0" smtClean="0">
                <a:solidFill>
                  <a:srgbClr val="FF0000"/>
                </a:solidFill>
              </a:rPr>
              <a:t>them</a:t>
            </a:r>
          </a:p>
          <a:p>
            <a:r>
              <a:rPr lang="en-US" altLang="zh-CN" sz="2800" dirty="0" smtClean="0"/>
              <a:t>I </a:t>
            </a:r>
            <a:r>
              <a:rPr lang="en-US" altLang="zh-CN" sz="2800" dirty="0" smtClean="0">
                <a:solidFill>
                  <a:srgbClr val="FF0000"/>
                </a:solidFill>
              </a:rPr>
              <a:t>reach</a:t>
            </a:r>
            <a:r>
              <a:rPr lang="en-US" altLang="zh-CN" sz="2800" dirty="0" smtClean="0"/>
              <a:t> my goal</a:t>
            </a:r>
          </a:p>
          <a:p>
            <a:r>
              <a:rPr lang="en-US" altLang="zh-CN" sz="2800" dirty="0" smtClean="0"/>
              <a:t>they really </a:t>
            </a:r>
            <a:r>
              <a:rPr lang="en-US" altLang="zh-CN" sz="2800" dirty="0" smtClean="0">
                <a:solidFill>
                  <a:srgbClr val="FF0000"/>
                </a:solidFill>
              </a:rPr>
              <a:t>want </a:t>
            </a:r>
            <a:r>
              <a:rPr lang="en-US" altLang="zh-CN" sz="2800" dirty="0" smtClean="0"/>
              <a:t>to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88</Words>
  <Application>Microsoft Office PowerPoint</Application>
  <PresentationFormat>全屏显示(4:3)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42</cp:revision>
  <dcterms:created xsi:type="dcterms:W3CDTF">2016-10-18T00:50:35Z</dcterms:created>
  <dcterms:modified xsi:type="dcterms:W3CDTF">2017-03-01T23:39:39Z</dcterms:modified>
</cp:coreProperties>
</file>