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 C B</a:t>
            </a:r>
          </a:p>
          <a:p>
            <a:r>
              <a:rPr lang="en-US" altLang="zh-CN" sz="2800" dirty="0" smtClean="0"/>
              <a:t>A C D A</a:t>
            </a:r>
          </a:p>
          <a:p>
            <a:r>
              <a:rPr lang="en-US" altLang="zh-CN" sz="2800" dirty="0" smtClean="0"/>
              <a:t>A B D A</a:t>
            </a:r>
          </a:p>
          <a:p>
            <a:r>
              <a:rPr lang="en-US" altLang="zh-CN" sz="2800" dirty="0" smtClean="0"/>
              <a:t>B D A B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 C A D E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A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B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it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called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appearance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fiercely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failing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their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agreed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officials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school </a:t>
            </a:r>
            <a:r>
              <a:rPr lang="en-US" altLang="zh-CN" sz="2800" dirty="0" smtClean="0">
                <a:solidFill>
                  <a:srgbClr val="FF0000"/>
                </a:solidFill>
              </a:rPr>
              <a:t>were</a:t>
            </a:r>
            <a:r>
              <a:rPr lang="en-US" altLang="zh-CN" sz="2800" dirty="0" smtClean="0"/>
              <a:t> organized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on</a:t>
            </a:r>
            <a:r>
              <a:rPr lang="en-US" altLang="zh-CN" sz="2800" dirty="0" smtClean="0"/>
              <a:t> the morning of</a:t>
            </a:r>
          </a:p>
          <a:p>
            <a:r>
              <a:rPr lang="en-US" altLang="zh-CN" sz="2800" dirty="0" smtClean="0"/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/>
              <a:t>charge of</a:t>
            </a:r>
          </a:p>
          <a:p>
            <a:r>
              <a:rPr lang="en-US" altLang="zh-CN" sz="2800" dirty="0" smtClean="0"/>
              <a:t>different </a:t>
            </a:r>
            <a:r>
              <a:rPr lang="en-US" altLang="zh-CN" sz="2800" dirty="0" smtClean="0">
                <a:solidFill>
                  <a:srgbClr val="FF0000"/>
                </a:solidFill>
              </a:rPr>
              <a:t>crossings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told us </a:t>
            </a:r>
            <a:r>
              <a:rPr lang="en-US" altLang="zh-CN" sz="2800" dirty="0" smtClean="0">
                <a:solidFill>
                  <a:srgbClr val="FF0000"/>
                </a:solidFill>
              </a:rPr>
              <a:t>what</a:t>
            </a:r>
            <a:r>
              <a:rPr lang="en-US" altLang="zh-CN" sz="2800" dirty="0" smtClean="0"/>
              <a:t> we should do</a:t>
            </a:r>
          </a:p>
          <a:p>
            <a:r>
              <a:rPr lang="en-US" altLang="zh-CN" sz="2800" dirty="0" smtClean="0"/>
              <a:t>protect </a:t>
            </a:r>
            <a:r>
              <a:rPr lang="en-US" altLang="zh-CN" sz="2800" dirty="0" smtClean="0">
                <a:solidFill>
                  <a:srgbClr val="FF0000"/>
                </a:solidFill>
              </a:rPr>
              <a:t>ourselves</a:t>
            </a:r>
            <a:r>
              <a:rPr lang="en-US" altLang="zh-CN" sz="2800" dirty="0" smtClean="0"/>
              <a:t> from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keeping</a:t>
            </a:r>
            <a:r>
              <a:rPr lang="en-US" altLang="zh-CN" sz="2800" dirty="0" smtClean="0"/>
              <a:t> the streams</a:t>
            </a:r>
          </a:p>
          <a:p>
            <a:r>
              <a:rPr lang="en-US" altLang="zh-CN" sz="2800" dirty="0" smtClean="0"/>
              <a:t>flowing </a:t>
            </a:r>
            <a:r>
              <a:rPr lang="en-US" altLang="zh-CN" sz="2800" dirty="0" smtClean="0">
                <a:solidFill>
                  <a:srgbClr val="FF0000"/>
                </a:solidFill>
              </a:rPr>
              <a:t>smoothly</a:t>
            </a:r>
          </a:p>
          <a:p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so/and</a:t>
            </a:r>
            <a:r>
              <a:rPr lang="en-US" altLang="zh-CN" sz="2800" dirty="0" smtClean="0"/>
              <a:t> some citizens</a:t>
            </a:r>
          </a:p>
          <a:p>
            <a:r>
              <a:rPr lang="en-US" altLang="zh-CN" sz="2800" dirty="0" smtClean="0"/>
              <a:t>were proud </a:t>
            </a:r>
            <a:r>
              <a:rPr lang="en-US" altLang="zh-CN" sz="2800" dirty="0" smtClean="0">
                <a:solidFill>
                  <a:srgbClr val="FF0000"/>
                </a:solidFill>
              </a:rPr>
              <a:t>to </a:t>
            </a:r>
            <a:r>
              <a:rPr lang="en-US" altLang="zh-CN" sz="2800" dirty="0" smtClean="0"/>
              <a:t>have offered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88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43</cp:revision>
  <dcterms:created xsi:type="dcterms:W3CDTF">2016-10-18T00:50:35Z</dcterms:created>
  <dcterms:modified xsi:type="dcterms:W3CDTF">2017-05-25T00:31:11Z</dcterms:modified>
</cp:coreProperties>
</file>