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8722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D</a:t>
            </a:r>
          </a:p>
          <a:p>
            <a:r>
              <a:rPr lang="en-US" altLang="zh-CN" sz="2800" dirty="0" smtClean="0"/>
              <a:t>A D C B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 A D C B</a:t>
            </a:r>
          </a:p>
          <a:p>
            <a:r>
              <a:rPr lang="en-US" altLang="zh-CN" sz="2800" dirty="0" smtClean="0"/>
              <a:t>A D A D C</a:t>
            </a:r>
          </a:p>
          <a:p>
            <a:r>
              <a:rPr lang="en-US" altLang="zh-CN" sz="2800" dirty="0" smtClean="0"/>
              <a:t>B D C A B</a:t>
            </a:r>
          </a:p>
          <a:p>
            <a:r>
              <a:rPr lang="en-US" altLang="zh-CN" sz="2800" dirty="0" smtClean="0"/>
              <a:t>C A D B C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260648"/>
            <a:ext cx="18722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it</a:t>
            </a:r>
          </a:p>
          <a:p>
            <a:r>
              <a:rPr lang="en-US" altLang="zh-CN" sz="2800" dirty="0" smtClean="0"/>
              <a:t>earlier</a:t>
            </a:r>
          </a:p>
          <a:p>
            <a:r>
              <a:rPr lang="en-US" altLang="zh-CN" sz="2800" dirty="0" smtClean="0"/>
              <a:t>were told</a:t>
            </a:r>
          </a:p>
          <a:p>
            <a:r>
              <a:rPr lang="en-US" altLang="zh-CN" sz="2800" dirty="0" smtClean="0"/>
              <a:t>but</a:t>
            </a:r>
          </a:p>
          <a:p>
            <a:r>
              <a:rPr lang="en-US" altLang="zh-CN" sz="2800" dirty="0" smtClean="0"/>
              <a:t>how</a:t>
            </a:r>
          </a:p>
          <a:p>
            <a:r>
              <a:rPr lang="en-US" altLang="zh-CN" sz="2800" dirty="0" smtClean="0"/>
              <a:t>for</a:t>
            </a:r>
          </a:p>
          <a:p>
            <a:r>
              <a:rPr lang="en-US" altLang="zh-CN" sz="2800" dirty="0" smtClean="0"/>
              <a:t>surprisingly</a:t>
            </a:r>
          </a:p>
          <a:p>
            <a:r>
              <a:rPr lang="en-US" altLang="zh-CN" sz="2800" dirty="0" smtClean="0"/>
              <a:t>the</a:t>
            </a:r>
          </a:p>
          <a:p>
            <a:r>
              <a:rPr lang="en-US" altLang="zh-CN" sz="2800" dirty="0" smtClean="0"/>
              <a:t>where</a:t>
            </a:r>
          </a:p>
          <a:p>
            <a:r>
              <a:rPr lang="en-US" altLang="zh-CN" sz="2800" dirty="0" smtClean="0"/>
              <a:t>sunburnt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60648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amazing</a:t>
            </a:r>
          </a:p>
          <a:p>
            <a:r>
              <a:rPr lang="en-US" altLang="zh-CN" sz="2800" dirty="0" smtClean="0"/>
              <a:t>looking</a:t>
            </a:r>
          </a:p>
          <a:p>
            <a:r>
              <a:rPr lang="en-US" altLang="zh-CN" sz="2800" dirty="0" smtClean="0"/>
              <a:t>are supposed</a:t>
            </a:r>
          </a:p>
          <a:p>
            <a:r>
              <a:rPr lang="en-US" altLang="zh-CN" sz="2800" dirty="0" smtClean="0"/>
              <a:t>preparations</a:t>
            </a:r>
          </a:p>
          <a:p>
            <a:r>
              <a:rPr lang="en-US" altLang="zh-CN" sz="2800" dirty="0" smtClean="0"/>
              <a:t>when</a:t>
            </a:r>
          </a:p>
          <a:p>
            <a:r>
              <a:rPr lang="en-US" altLang="zh-CN" sz="2800" dirty="0" smtClean="0"/>
              <a:t>themselves</a:t>
            </a:r>
          </a:p>
          <a:p>
            <a:r>
              <a:rPr lang="en-US" altLang="zh-CN" sz="2800" dirty="0" smtClean="0"/>
              <a:t>the</a:t>
            </a:r>
          </a:p>
          <a:p>
            <a:r>
              <a:rPr lang="en-US" altLang="zh-CN" sz="2800" dirty="0" smtClean="0"/>
              <a:t>turns</a:t>
            </a:r>
          </a:p>
          <a:p>
            <a:r>
              <a:rPr lang="en-US" altLang="zh-CN" sz="2800" dirty="0" smtClean="0"/>
              <a:t>possibly</a:t>
            </a:r>
          </a:p>
          <a:p>
            <a:r>
              <a:rPr lang="en-US" altLang="zh-CN" sz="2800" dirty="0" smtClean="0"/>
              <a:t>What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15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全屏显示(4:3)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2017-04-01T06:34:10Z</dcterms:created>
  <dcterms:modified xsi:type="dcterms:W3CDTF">2017-04-01T06:38:39Z</dcterms:modified>
</cp:coreProperties>
</file>