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B D C</a:t>
            </a:r>
          </a:p>
          <a:p>
            <a:r>
              <a:rPr lang="en-US" altLang="zh-CN" sz="2800" dirty="0" smtClean="0"/>
              <a:t>D A D B</a:t>
            </a:r>
          </a:p>
          <a:p>
            <a:r>
              <a:rPr lang="en-US" altLang="zh-CN" sz="2800" dirty="0" smtClean="0"/>
              <a:t>B C A</a:t>
            </a:r>
          </a:p>
          <a:p>
            <a:r>
              <a:rPr lang="en-US" altLang="zh-CN" sz="2800" dirty="0" smtClean="0"/>
              <a:t>A 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D C A E B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A C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C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B C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Growing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but/and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occupied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instantly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left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departure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were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shy boy</a:t>
            </a:r>
          </a:p>
          <a:p>
            <a:r>
              <a:rPr lang="en-US" altLang="zh-CN" sz="2800" dirty="0" smtClean="0"/>
              <a:t>talk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</a:p>
          <a:p>
            <a:r>
              <a:rPr lang="en-US" altLang="zh-CN" sz="2800" dirty="0" smtClean="0"/>
              <a:t>often </a:t>
            </a:r>
            <a:r>
              <a:rPr lang="en-US" altLang="zh-CN" sz="2800" dirty="0" smtClean="0">
                <a:solidFill>
                  <a:srgbClr val="FF0000"/>
                </a:solidFill>
              </a:rPr>
              <a:t>saw</a:t>
            </a:r>
            <a:r>
              <a:rPr lang="en-US" altLang="zh-CN" sz="2800" dirty="0" smtClean="0"/>
              <a:t> him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Becoming</a:t>
            </a:r>
            <a:r>
              <a:rPr lang="en-US" altLang="zh-CN" sz="2800" dirty="0" smtClean="0"/>
              <a:t> very embarrassed</a:t>
            </a:r>
          </a:p>
          <a:p>
            <a:r>
              <a:rPr lang="en-US" altLang="zh-CN" sz="2800" dirty="0" smtClean="0"/>
              <a:t>in a </a:t>
            </a:r>
            <a:r>
              <a:rPr lang="en-US" altLang="zh-CN" sz="2800" dirty="0" smtClean="0">
                <a:solidFill>
                  <a:srgbClr val="FF0000"/>
                </a:solidFill>
              </a:rPr>
              <a:t>low</a:t>
            </a:r>
            <a:r>
              <a:rPr lang="en-US" altLang="zh-CN" sz="2800" dirty="0" smtClean="0"/>
              <a:t> voice</a:t>
            </a:r>
          </a:p>
          <a:p>
            <a:r>
              <a:rPr lang="en-US" altLang="zh-CN" sz="2800" dirty="0" smtClean="0"/>
              <a:t>made fun </a:t>
            </a: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  <a:r>
              <a:rPr lang="en-US" altLang="zh-CN" sz="2800" dirty="0" smtClean="0"/>
              <a:t> by</a:t>
            </a:r>
          </a:p>
          <a:p>
            <a:r>
              <a:rPr lang="en-US" altLang="zh-CN" sz="2800" dirty="0" smtClean="0"/>
              <a:t>but </a:t>
            </a:r>
            <a:r>
              <a:rPr lang="en-US" altLang="zh-CN" sz="2800" dirty="0" smtClean="0">
                <a:solidFill>
                  <a:srgbClr val="FF0000"/>
                </a:solidFill>
              </a:rPr>
              <a:t>nothing</a:t>
            </a:r>
            <a:r>
              <a:rPr lang="en-US" altLang="zh-CN" sz="2800" dirty="0" smtClean="0"/>
              <a:t> happened</a:t>
            </a:r>
          </a:p>
          <a:p>
            <a:r>
              <a:rPr lang="en-US" altLang="zh-CN" sz="2800" dirty="0" smtClean="0"/>
              <a:t>Lin </a:t>
            </a:r>
            <a:r>
              <a:rPr lang="en-US" altLang="zh-CN" sz="2800" dirty="0" smtClean="0">
                <a:solidFill>
                  <a:srgbClr val="FF0000"/>
                </a:solidFill>
              </a:rPr>
              <a:t>(had) </a:t>
            </a:r>
            <a:r>
              <a:rPr lang="en-US" altLang="zh-CN" sz="2800" dirty="0" smtClean="0"/>
              <a:t>gifted </a:t>
            </a:r>
          </a:p>
          <a:p>
            <a:r>
              <a:rPr lang="en-US" altLang="zh-CN" sz="2800" dirty="0" smtClean="0"/>
              <a:t>was very </a:t>
            </a:r>
            <a:r>
              <a:rPr lang="en-US" altLang="zh-CN" sz="2800" dirty="0" smtClean="0">
                <a:solidFill>
                  <a:srgbClr val="FF0000"/>
                </a:solidFill>
              </a:rPr>
              <a:t>moved</a:t>
            </a:r>
          </a:p>
          <a:p>
            <a:r>
              <a:rPr lang="en-US" altLang="zh-CN" sz="2800" dirty="0" smtClean="0"/>
              <a:t>his </a:t>
            </a:r>
            <a:r>
              <a:rPr lang="en-US" altLang="zh-CN" sz="2800" dirty="0" smtClean="0">
                <a:solidFill>
                  <a:srgbClr val="FF0000"/>
                </a:solidFill>
              </a:rPr>
              <a:t>career</a:t>
            </a:r>
            <a:r>
              <a:rPr lang="en-US" altLang="zh-CN" sz="2800" dirty="0" smtClean="0"/>
              <a:t> as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32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A B D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C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16632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E F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A F C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115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38</cp:revision>
  <dcterms:created xsi:type="dcterms:W3CDTF">2016-10-18T00:50:35Z</dcterms:created>
  <dcterms:modified xsi:type="dcterms:W3CDTF">2017-02-18T03:58:26Z</dcterms:modified>
</cp:coreProperties>
</file>