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C D B</a:t>
            </a:r>
          </a:p>
          <a:p>
            <a:r>
              <a:rPr lang="en-US" altLang="zh-CN" sz="2800" dirty="0" smtClean="0"/>
              <a:t>D A C B</a:t>
            </a:r>
          </a:p>
          <a:p>
            <a:r>
              <a:rPr lang="en-US" altLang="zh-CN" sz="2800" dirty="0" smtClean="0"/>
              <a:t>A B C</a:t>
            </a:r>
          </a:p>
          <a:p>
            <a:r>
              <a:rPr lang="en-US" altLang="zh-CN" sz="2800" dirty="0" smtClean="0"/>
              <a:t>A C B D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G F A E C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 B A D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A D B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A B D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C A C B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for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its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safety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breathing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were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extremely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agrees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Polluted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that/which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different</a:t>
            </a:r>
            <a:r>
              <a:rPr lang="en-US" altLang="zh-CN" sz="2800" dirty="0" smtClean="0">
                <a:solidFill>
                  <a:srgbClr val="FF0000"/>
                </a:solidFill>
              </a:rPr>
              <a:t> ideas </a:t>
            </a:r>
            <a:r>
              <a:rPr lang="en-US" altLang="zh-CN" sz="2800" dirty="0" smtClean="0"/>
              <a:t>about</a:t>
            </a:r>
          </a:p>
          <a:p>
            <a:r>
              <a:rPr lang="en-US" altLang="zh-CN" sz="2800" dirty="0" smtClean="0"/>
              <a:t>the </a:t>
            </a:r>
            <a:r>
              <a:rPr lang="en-US" altLang="zh-CN" sz="2800" dirty="0" smtClean="0">
                <a:solidFill>
                  <a:srgbClr val="FF0000"/>
                </a:solidFill>
              </a:rPr>
              <a:t>excellent</a:t>
            </a:r>
            <a:r>
              <a:rPr lang="en-US" altLang="zh-CN" sz="2800" dirty="0" smtClean="0"/>
              <a:t> ancient Chinese culture</a:t>
            </a:r>
          </a:p>
          <a:p>
            <a:r>
              <a:rPr lang="en-US" altLang="zh-CN" sz="2800" dirty="0" smtClean="0"/>
              <a:t>a rich content </a:t>
            </a:r>
            <a:r>
              <a:rPr lang="en-US" altLang="zh-CN" sz="2800" dirty="0" smtClean="0">
                <a:solidFill>
                  <a:srgbClr val="FF0000"/>
                </a:solidFill>
              </a:rPr>
              <a:t>in</a:t>
            </a:r>
            <a:r>
              <a:rPr lang="en-US" altLang="zh-CN" sz="2800" dirty="0" smtClean="0"/>
              <a:t> just a few words</a:t>
            </a:r>
          </a:p>
          <a:p>
            <a:r>
              <a:rPr lang="en-US" altLang="zh-CN" sz="2800" dirty="0" smtClean="0"/>
              <a:t>Besides </a:t>
            </a:r>
            <a:r>
              <a:rPr lang="en-US" altLang="zh-CN" sz="2800" dirty="0" smtClean="0">
                <a:solidFill>
                  <a:srgbClr val="FF0000"/>
                </a:solidFill>
              </a:rPr>
              <a:t>(it),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However</a:t>
            </a:r>
            <a:r>
              <a:rPr lang="en-US" altLang="zh-CN" sz="2800" dirty="0" smtClean="0"/>
              <a:t>, others</a:t>
            </a:r>
          </a:p>
          <a:p>
            <a:r>
              <a:rPr lang="en-US" altLang="zh-CN" sz="2800" dirty="0" smtClean="0"/>
              <a:t>They </a:t>
            </a:r>
            <a:r>
              <a:rPr lang="en-US" altLang="zh-CN" sz="2800" dirty="0" smtClean="0">
                <a:solidFill>
                  <a:srgbClr val="FF0000"/>
                </a:solidFill>
              </a:rPr>
              <a:t>hold</a:t>
            </a:r>
            <a:r>
              <a:rPr lang="en-US" altLang="zh-CN" sz="2800" dirty="0" smtClean="0"/>
              <a:t> the view</a:t>
            </a:r>
          </a:p>
          <a:p>
            <a:r>
              <a:rPr lang="en-US" altLang="zh-CN" sz="2800" dirty="0" smtClean="0"/>
              <a:t>need </a:t>
            </a:r>
            <a:r>
              <a:rPr lang="en-US" altLang="zh-CN" sz="2800" dirty="0" smtClean="0">
                <a:solidFill>
                  <a:srgbClr val="FF0000"/>
                </a:solidFill>
              </a:rPr>
              <a:t>them</a:t>
            </a:r>
            <a:r>
              <a:rPr lang="en-US" altLang="zh-CN" sz="2800" dirty="0" smtClean="0"/>
              <a:t> in modern life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In</a:t>
            </a:r>
            <a:r>
              <a:rPr lang="en-US" altLang="zh-CN" sz="2800" dirty="0" smtClean="0"/>
              <a:t> my view</a:t>
            </a:r>
          </a:p>
          <a:p>
            <a:r>
              <a:rPr lang="en-US" altLang="zh-CN" sz="2800" dirty="0" smtClean="0"/>
              <a:t>are worth </a:t>
            </a:r>
            <a:r>
              <a:rPr lang="en-US" altLang="zh-CN" sz="2800" dirty="0" smtClean="0">
                <a:solidFill>
                  <a:srgbClr val="FF0000"/>
                </a:solidFill>
              </a:rPr>
              <a:t>learning</a:t>
            </a:r>
          </a:p>
          <a:p>
            <a:r>
              <a:rPr lang="en-US" altLang="zh-CN" sz="2800" dirty="0" smtClean="0"/>
              <a:t>the idea </a:t>
            </a:r>
            <a:r>
              <a:rPr lang="en-US" altLang="zh-CN" sz="2800" dirty="0" smtClean="0">
                <a:solidFill>
                  <a:srgbClr val="FF0000"/>
                </a:solidFill>
              </a:rPr>
              <a:t>that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6632"/>
            <a:ext cx="3384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D B C A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A D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A D B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D A B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16632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rarely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coming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was surrounded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various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myself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when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appreciation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remember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116632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to support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affected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Although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assistance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is raised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weekly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more</a:t>
            </a:r>
          </a:p>
          <a:p>
            <a:r>
              <a:rPr lang="en-US" altLang="zh-CN" sz="2800" smtClean="0">
                <a:solidFill>
                  <a:prstClr val="black"/>
                </a:solidFill>
              </a:rPr>
              <a:t>is</a:t>
            </a:r>
            <a:endParaRPr lang="en-US" altLang="zh-CN" sz="28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135</Words>
  <Application>Microsoft Office PowerPoint</Application>
  <PresentationFormat>全屏显示(4:3)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41</cp:revision>
  <dcterms:created xsi:type="dcterms:W3CDTF">2016-10-18T00:50:35Z</dcterms:created>
  <dcterms:modified xsi:type="dcterms:W3CDTF">2017-03-01T12:43:44Z</dcterms:modified>
</cp:coreProperties>
</file>