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6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2017-3-08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9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632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A B D C A 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A B C 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B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B</a:t>
            </a:r>
            <a:r>
              <a:rPr lang="en-US" altLang="zh-CN" sz="2800" dirty="0" smtClean="0">
                <a:solidFill>
                  <a:prstClr val="black"/>
                </a:solidFill>
              </a:rPr>
              <a:t> A C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 B A D B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63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 D C B</a:t>
            </a:r>
          </a:p>
          <a:p>
            <a:r>
              <a:rPr lang="en-US" altLang="zh-CN" sz="2800" dirty="0" smtClean="0"/>
              <a:t>B C D A</a:t>
            </a:r>
          </a:p>
          <a:p>
            <a:r>
              <a:rPr lang="en-US" altLang="zh-CN" sz="2800" dirty="0" smtClean="0"/>
              <a:t>C D B</a:t>
            </a:r>
          </a:p>
          <a:p>
            <a:r>
              <a:rPr lang="en-US" altLang="zh-CN" sz="2800" dirty="0" smtClean="0"/>
              <a:t>C D </a:t>
            </a:r>
            <a:r>
              <a:rPr lang="en-US" altLang="zh-CN" sz="2800" dirty="0" err="1" smtClean="0"/>
              <a:t>D</a:t>
            </a:r>
            <a:r>
              <a:rPr lang="en-US" altLang="zh-CN" sz="2800" dirty="0" smtClean="0"/>
              <a:t> A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G F B D C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1756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34563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on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himself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named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to shout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when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telling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fearless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truth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actually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07904" y="188640"/>
            <a:ext cx="56886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is </a:t>
            </a:r>
            <a:r>
              <a:rPr lang="en-US" altLang="zh-CN" sz="2800" dirty="0" smtClean="0">
                <a:solidFill>
                  <a:srgbClr val="FF0000"/>
                </a:solidFill>
              </a:rPr>
              <a:t>celebrated</a:t>
            </a:r>
          </a:p>
          <a:p>
            <a:r>
              <a:rPr lang="en-US" altLang="zh-CN" sz="2800" dirty="0" smtClean="0"/>
              <a:t>As we all know </a:t>
            </a:r>
            <a:r>
              <a:rPr lang="en-US" altLang="zh-CN" sz="2800" dirty="0" smtClean="0">
                <a:solidFill>
                  <a:srgbClr val="FF0000"/>
                </a:solidFill>
              </a:rPr>
              <a:t>(it)</a:t>
            </a:r>
          </a:p>
          <a:p>
            <a:r>
              <a:rPr lang="en-US" altLang="zh-CN" sz="2800" dirty="0" smtClean="0"/>
              <a:t>plant tree</a:t>
            </a:r>
            <a:r>
              <a:rPr lang="en-US" altLang="zh-CN" sz="2800" dirty="0" smtClean="0">
                <a:solidFill>
                  <a:srgbClr val="FF0000"/>
                </a:solidFill>
              </a:rPr>
              <a:t>s</a:t>
            </a:r>
          </a:p>
          <a:p>
            <a:r>
              <a:rPr lang="en-US" altLang="zh-CN" sz="2800" dirty="0" smtClean="0"/>
              <a:t>create </a:t>
            </a:r>
            <a:r>
              <a:rPr lang="en-US" altLang="zh-CN" sz="2800" dirty="0" smtClean="0">
                <a:solidFill>
                  <a:srgbClr val="FF0000"/>
                </a:solidFill>
              </a:rPr>
              <a:t>a</a:t>
            </a:r>
            <a:r>
              <a:rPr lang="en-US" altLang="zh-CN" sz="2800" dirty="0" smtClean="0"/>
              <a:t> better environment</a:t>
            </a:r>
          </a:p>
          <a:p>
            <a:r>
              <a:rPr lang="en-US" altLang="zh-CN" sz="2800" dirty="0" smtClean="0"/>
              <a:t>has its </a:t>
            </a:r>
            <a:r>
              <a:rPr lang="en-US" altLang="zh-CN" sz="2800" dirty="0" smtClean="0">
                <a:solidFill>
                  <a:srgbClr val="FF0000"/>
                </a:solidFill>
              </a:rPr>
              <a:t>popularity</a:t>
            </a:r>
          </a:p>
          <a:p>
            <a:r>
              <a:rPr lang="en-US" altLang="zh-CN" sz="2800" dirty="0" smtClean="0"/>
              <a:t>it </a:t>
            </a:r>
            <a:r>
              <a:rPr lang="en-US" altLang="zh-CN" sz="2800" dirty="0" smtClean="0">
                <a:solidFill>
                  <a:srgbClr val="FF0000"/>
                </a:solidFill>
              </a:rPr>
              <a:t>varies</a:t>
            </a:r>
            <a:r>
              <a:rPr lang="en-US" altLang="zh-CN" sz="2800" dirty="0" smtClean="0"/>
              <a:t> in</a:t>
            </a:r>
          </a:p>
          <a:p>
            <a:r>
              <a:rPr lang="en-US" altLang="zh-CN" sz="2800" dirty="0" smtClean="0"/>
              <a:t>, </a:t>
            </a:r>
            <a:r>
              <a:rPr lang="en-US" altLang="zh-CN" sz="2800" dirty="0" smtClean="0">
                <a:solidFill>
                  <a:srgbClr val="FF0000"/>
                </a:solidFill>
              </a:rPr>
              <a:t>which</a:t>
            </a:r>
            <a:r>
              <a:rPr lang="en-US" altLang="zh-CN" sz="2800" dirty="0" smtClean="0"/>
              <a:t> was established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a</a:t>
            </a:r>
            <a:r>
              <a:rPr lang="en-US" altLang="zh-CN" sz="2800" dirty="0" smtClean="0"/>
              <a:t> traditional festival</a:t>
            </a:r>
          </a:p>
          <a:p>
            <a:r>
              <a:rPr lang="en-US" altLang="zh-CN" sz="2800" dirty="0" smtClean="0"/>
              <a:t>we </a:t>
            </a:r>
            <a:r>
              <a:rPr lang="en-US" altLang="zh-CN" sz="2800" dirty="0" smtClean="0">
                <a:solidFill>
                  <a:srgbClr val="FF0000"/>
                </a:solidFill>
              </a:rPr>
              <a:t>are</a:t>
            </a:r>
            <a:r>
              <a:rPr lang="en-US" altLang="zh-CN" sz="2800" dirty="0" smtClean="0"/>
              <a:t> called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on</a:t>
            </a:r>
            <a:r>
              <a:rPr lang="en-US" altLang="zh-CN" sz="2800" dirty="0" smtClean="0"/>
              <a:t> or around </a:t>
            </a:r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435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16632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A B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B</a:t>
            </a:r>
            <a:r>
              <a:rPr lang="en-US" altLang="zh-CN" sz="2800" dirty="0" smtClean="0">
                <a:solidFill>
                  <a:prstClr val="black"/>
                </a:solidFill>
              </a:rPr>
              <a:t> C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116632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E A C G B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072" y="116632"/>
            <a:ext cx="33843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sharpen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gets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yourself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harder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learning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on/upon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Obesity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to reduce</a:t>
            </a:r>
          </a:p>
          <a:p>
            <a:r>
              <a:rPr lang="en-US" altLang="zh-CN" sz="2800" smtClean="0">
                <a:solidFill>
                  <a:prstClr val="black"/>
                </a:solidFill>
              </a:rPr>
              <a:t>why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37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105</Words>
  <Application>Microsoft Office PowerPoint</Application>
  <PresentationFormat>全屏显示(4:3)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44</cp:revision>
  <dcterms:created xsi:type="dcterms:W3CDTF">2016-10-18T00:50:35Z</dcterms:created>
  <dcterms:modified xsi:type="dcterms:W3CDTF">2017-03-08T08:09:35Z</dcterms:modified>
</cp:coreProperties>
</file>