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D C</a:t>
            </a:r>
          </a:p>
          <a:p>
            <a:r>
              <a:rPr lang="en-US" altLang="zh-CN" sz="2800" dirty="0" smtClean="0"/>
              <a:t>A B A</a:t>
            </a:r>
          </a:p>
          <a:p>
            <a:r>
              <a:rPr lang="en-US" altLang="zh-CN" sz="2800" dirty="0" smtClean="0"/>
              <a:t>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B</a:t>
            </a:r>
          </a:p>
          <a:p>
            <a:r>
              <a:rPr lang="en-US" altLang="zh-CN" sz="2800" dirty="0" smtClean="0"/>
              <a:t>D C D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C E D 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D C 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B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A C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was served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Watching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control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lucky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sights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successfully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liked</a:t>
            </a:r>
            <a:r>
              <a:rPr lang="en-US" altLang="zh-CN" sz="2800" dirty="0" smtClean="0"/>
              <a:t> playing</a:t>
            </a:r>
          </a:p>
          <a:p>
            <a:r>
              <a:rPr lang="en-US" altLang="zh-CN" sz="2800" dirty="0" smtClean="0"/>
              <a:t>I was </a:t>
            </a:r>
            <a:r>
              <a:rPr lang="en-US" altLang="zh-CN" sz="2800" dirty="0" smtClean="0">
                <a:solidFill>
                  <a:srgbClr val="FF0000"/>
                </a:solidFill>
              </a:rPr>
              <a:t>(being) </a:t>
            </a:r>
            <a:r>
              <a:rPr lang="en-US" altLang="zh-CN" sz="2800" dirty="0" smtClean="0"/>
              <a:t>influenced</a:t>
            </a:r>
          </a:p>
          <a:p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 because </a:t>
            </a:r>
            <a:r>
              <a:rPr lang="en-US" altLang="zh-CN" sz="2800" dirty="0" smtClean="0"/>
              <a:t>he liked</a:t>
            </a:r>
          </a:p>
          <a:p>
            <a:r>
              <a:rPr lang="en-US" altLang="zh-CN" sz="2800" dirty="0" smtClean="0"/>
              <a:t>made up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/>
              <a:t> my classmates</a:t>
            </a:r>
          </a:p>
          <a:p>
            <a:r>
              <a:rPr lang="en-US" altLang="zh-CN" sz="2800" dirty="0" smtClean="0"/>
              <a:t>felt so </a:t>
            </a:r>
            <a:r>
              <a:rPr lang="en-US" altLang="zh-CN" sz="2800" dirty="0" smtClean="0">
                <a:solidFill>
                  <a:srgbClr val="FF0000"/>
                </a:solidFill>
              </a:rPr>
              <a:t>nervous</a:t>
            </a:r>
          </a:p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could</a:t>
            </a:r>
            <a:r>
              <a:rPr lang="en-US" altLang="zh-CN" sz="2800" dirty="0" smtClean="0"/>
              <a:t> not </a:t>
            </a:r>
          </a:p>
          <a:p>
            <a:r>
              <a:rPr lang="en-US" altLang="zh-CN" sz="2800" dirty="0" smtClean="0"/>
              <a:t>When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match</a:t>
            </a:r>
          </a:p>
          <a:p>
            <a:r>
              <a:rPr lang="en-US" altLang="zh-CN" sz="2800" dirty="0" smtClean="0"/>
              <a:t>my </a:t>
            </a:r>
            <a:r>
              <a:rPr lang="en-US" altLang="zh-CN" sz="2800" dirty="0" smtClean="0">
                <a:solidFill>
                  <a:srgbClr val="FF0000"/>
                </a:solidFill>
              </a:rPr>
              <a:t>task</a:t>
            </a:r>
          </a:p>
          <a:p>
            <a:r>
              <a:rPr lang="en-US" altLang="zh-CN" sz="2800" dirty="0" smtClean="0"/>
              <a:t>corrected</a:t>
            </a:r>
            <a:r>
              <a:rPr lang="en-US" altLang="zh-CN" sz="2800" dirty="0" smtClean="0">
                <a:solidFill>
                  <a:srgbClr val="FF0000"/>
                </a:solidFill>
              </a:rPr>
              <a:t> it </a:t>
            </a:r>
            <a:r>
              <a:rPr lang="en-US" altLang="zh-CN" sz="2800" dirty="0" smtClean="0"/>
              <a:t>immediately</a:t>
            </a:r>
          </a:p>
          <a:p>
            <a:r>
              <a:rPr lang="en-US" altLang="zh-CN" sz="2800" dirty="0" smtClean="0"/>
              <a:t>so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/>
              <a:t> from this 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D B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166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G E A C F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827995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whether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excitedly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searching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struggling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disappointed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journalist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writing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myself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836712"/>
            <a:ext cx="52565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all kinds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</a:t>
            </a:r>
            <a:r>
              <a:rPr lang="en-US" altLang="zh-CN" sz="2800" dirty="0" smtClean="0">
                <a:solidFill>
                  <a:srgbClr val="FF0000"/>
                </a:solidFill>
              </a:rPr>
              <a:t> more </a:t>
            </a:r>
            <a:r>
              <a:rPr lang="en-US" altLang="zh-CN" sz="2800" dirty="0" smtClean="0">
                <a:solidFill>
                  <a:prstClr val="black"/>
                </a:solidFill>
              </a:rPr>
              <a:t>convenient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like</a:t>
            </a:r>
            <a:r>
              <a:rPr lang="en-US" altLang="zh-CN" sz="2800" dirty="0" smtClean="0">
                <a:solidFill>
                  <a:prstClr val="black"/>
                </a:solidFill>
              </a:rPr>
              <a:t> reading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several </a:t>
            </a:r>
            <a:r>
              <a:rPr lang="en-US" altLang="zh-CN" sz="2800" dirty="0" smtClean="0">
                <a:solidFill>
                  <a:srgbClr val="FF0000"/>
                </a:solidFill>
              </a:rPr>
              <a:t>advantages</a:t>
            </a:r>
            <a:r>
              <a:rPr lang="en-US" altLang="zh-CN" sz="2800" dirty="0" smtClean="0">
                <a:solidFill>
                  <a:prstClr val="black"/>
                </a:solidFill>
              </a:rPr>
              <a:t>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can be </a:t>
            </a:r>
            <a:r>
              <a:rPr lang="en-US" altLang="zh-CN" sz="2800" dirty="0" smtClean="0">
                <a:solidFill>
                  <a:srgbClr val="FF0000"/>
                </a:solidFill>
              </a:rPr>
              <a:t>downloaded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for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>
                <a:solidFill>
                  <a:prstClr val="black"/>
                </a:solidFill>
              </a:rPr>
              <a:t>free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because</a:t>
            </a:r>
            <a:r>
              <a:rPr lang="en-US" altLang="zh-CN" sz="2800" dirty="0" smtClean="0">
                <a:solidFill>
                  <a:prstClr val="black"/>
                </a:solidFill>
              </a:rPr>
              <a:t> some books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Sometimes </a:t>
            </a:r>
            <a:r>
              <a:rPr lang="en-US" altLang="zh-CN" sz="2800" dirty="0" smtClean="0">
                <a:solidFill>
                  <a:srgbClr val="FF0000"/>
                </a:solidFill>
              </a:rPr>
              <a:t>I </a:t>
            </a:r>
            <a:r>
              <a:rPr lang="en-US" altLang="zh-CN" sz="2800" dirty="0" smtClean="0">
                <a:solidFill>
                  <a:prstClr val="black"/>
                </a:solidFill>
              </a:rPr>
              <a:t>need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However</a:t>
            </a:r>
            <a:r>
              <a:rPr lang="en-US" altLang="zh-CN" sz="2800" dirty="0" smtClean="0">
                <a:solidFill>
                  <a:prstClr val="black"/>
                </a:solidFill>
              </a:rPr>
              <a:t>, if I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How</a:t>
            </a:r>
            <a:r>
              <a:rPr lang="en-US" altLang="zh-CN" sz="2800" dirty="0" smtClean="0">
                <a:solidFill>
                  <a:prstClr val="black"/>
                </a:solidFill>
              </a:rPr>
              <a:t> fast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139</Words>
  <Application>Microsoft Office PowerPoint</Application>
  <PresentationFormat>全屏显示(4:3)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46</cp:revision>
  <dcterms:created xsi:type="dcterms:W3CDTF">2016-10-18T00:50:35Z</dcterms:created>
  <dcterms:modified xsi:type="dcterms:W3CDTF">2017-03-24T04:53:27Z</dcterms:modified>
</cp:coreProperties>
</file>