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2017-03-30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9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A B D</a:t>
            </a:r>
          </a:p>
          <a:p>
            <a:r>
              <a:rPr lang="en-US" altLang="zh-CN" sz="2800" dirty="0" smtClean="0"/>
              <a:t>B A D C</a:t>
            </a:r>
          </a:p>
          <a:p>
            <a:r>
              <a:rPr lang="en-US" altLang="zh-CN" sz="2800" dirty="0" smtClean="0"/>
              <a:t>C A D</a:t>
            </a:r>
          </a:p>
          <a:p>
            <a:r>
              <a:rPr lang="en-US" altLang="zh-CN" sz="2800" dirty="0" smtClean="0"/>
              <a:t>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D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A C E F B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175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B D A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D C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C D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A B D B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knowing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amazingly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him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joyful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was adopted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be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decision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4" y="188640"/>
            <a:ext cx="568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with </a:t>
            </a:r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/>
              <a:t> purpose</a:t>
            </a:r>
          </a:p>
          <a:p>
            <a:r>
              <a:rPr lang="en-US" altLang="zh-CN" sz="2800" dirty="0" smtClean="0"/>
              <a:t>and enter</a:t>
            </a:r>
            <a:r>
              <a:rPr lang="en-US" altLang="zh-CN" sz="2800" dirty="0" smtClean="0">
                <a:solidFill>
                  <a:srgbClr val="FF0000"/>
                </a:solidFill>
              </a:rPr>
              <a:t>ing</a:t>
            </a:r>
            <a:r>
              <a:rPr lang="en-US" altLang="zh-CN" sz="2800" dirty="0" smtClean="0"/>
              <a:t> a </a:t>
            </a:r>
          </a:p>
          <a:p>
            <a:r>
              <a:rPr lang="en-US" altLang="zh-CN" sz="2800" dirty="0" smtClean="0"/>
              <a:t>there </a:t>
            </a:r>
            <a:r>
              <a:rPr lang="en-US" altLang="zh-CN" sz="2800" dirty="0" smtClean="0">
                <a:solidFill>
                  <a:srgbClr val="FF0000"/>
                </a:solidFill>
              </a:rPr>
              <a:t>are</a:t>
            </a:r>
            <a:r>
              <a:rPr lang="en-US" altLang="zh-CN" sz="2800" dirty="0" smtClean="0"/>
              <a:t> still</a:t>
            </a:r>
          </a:p>
          <a:p>
            <a:r>
              <a:rPr lang="en-US" altLang="zh-CN" sz="2800" dirty="0" smtClean="0"/>
              <a:t>different aim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US" altLang="zh-CN" sz="2800" dirty="0" smtClean="0"/>
              <a:t>gain </a:t>
            </a:r>
            <a:r>
              <a:rPr lang="en-US" altLang="zh-CN" sz="2800" dirty="0" smtClean="0">
                <a:solidFill>
                  <a:srgbClr val="FF0000"/>
                </a:solidFill>
              </a:rPr>
              <a:t>(in) </a:t>
            </a:r>
            <a:r>
              <a:rPr lang="en-US" altLang="zh-CN" sz="2800" dirty="0" smtClean="0"/>
              <a:t>more information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because</a:t>
            </a:r>
            <a:r>
              <a:rPr lang="en-US" altLang="zh-CN" sz="2800" dirty="0" smtClean="0"/>
              <a:t> it is the</a:t>
            </a:r>
          </a:p>
          <a:p>
            <a:r>
              <a:rPr lang="en-US" altLang="zh-CN" sz="2800" dirty="0" smtClean="0"/>
              <a:t>who are interest</a:t>
            </a:r>
            <a:r>
              <a:rPr lang="en-US" altLang="zh-CN" sz="2800" dirty="0" smtClean="0">
                <a:solidFill>
                  <a:srgbClr val="FF0000"/>
                </a:solidFill>
              </a:rPr>
              <a:t>ed</a:t>
            </a:r>
            <a:r>
              <a:rPr lang="en-US" altLang="zh-CN" sz="2800" dirty="0" smtClean="0"/>
              <a:t> in</a:t>
            </a:r>
          </a:p>
          <a:p>
            <a:r>
              <a:rPr lang="en-US" altLang="zh-CN" sz="2800" dirty="0" smtClean="0"/>
              <a:t>for </a:t>
            </a:r>
            <a:r>
              <a:rPr lang="en-US" altLang="zh-CN" sz="2800" dirty="0" smtClean="0">
                <a:solidFill>
                  <a:srgbClr val="FF0000"/>
                </a:solidFill>
              </a:rPr>
              <a:t>them</a:t>
            </a:r>
          </a:p>
          <a:p>
            <a:r>
              <a:rPr lang="en-US" altLang="zh-CN" sz="2800" dirty="0" smtClean="0"/>
              <a:t>should </a:t>
            </a:r>
            <a:r>
              <a:rPr lang="en-US" altLang="zh-CN" sz="2800" dirty="0" smtClean="0">
                <a:solidFill>
                  <a:srgbClr val="FF0000"/>
                </a:solidFill>
              </a:rPr>
              <a:t>not</a:t>
            </a:r>
            <a:r>
              <a:rPr lang="en-US" altLang="zh-CN" sz="2800" dirty="0" smtClean="0"/>
              <a:t> learn</a:t>
            </a:r>
          </a:p>
          <a:p>
            <a:r>
              <a:rPr lang="en-US" altLang="zh-CN" sz="2800" dirty="0" smtClean="0"/>
              <a:t>fit</a:t>
            </a:r>
            <a:r>
              <a:rPr lang="en-US" altLang="zh-CN" sz="2800" dirty="0" smtClean="0">
                <a:solidFill>
                  <a:srgbClr val="FF0000"/>
                </a:solidFill>
              </a:rPr>
              <a:t> for </a:t>
            </a:r>
            <a:r>
              <a:rPr lang="en-US" altLang="zh-CN" sz="2800" dirty="0" smtClean="0"/>
              <a:t>the future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43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348880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D B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3384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A C B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C D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C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A B C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83377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 B C 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114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49</cp:revision>
  <dcterms:created xsi:type="dcterms:W3CDTF">2016-10-18T00:50:35Z</dcterms:created>
  <dcterms:modified xsi:type="dcterms:W3CDTF">2017-03-30T13:17:04Z</dcterms:modified>
</cp:coreProperties>
</file>