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 B A D</a:t>
            </a:r>
          </a:p>
          <a:p>
            <a:r>
              <a:rPr lang="en-US" altLang="zh-CN" sz="2800" dirty="0" smtClean="0"/>
              <a:t>C A D C</a:t>
            </a:r>
          </a:p>
          <a:p>
            <a:r>
              <a:rPr lang="en-US" altLang="zh-CN" sz="2800" dirty="0" smtClean="0"/>
              <a:t>B A </a:t>
            </a:r>
            <a:r>
              <a:rPr lang="en-US" altLang="zh-CN" sz="2800" dirty="0" err="1" smtClean="0"/>
              <a:t>A</a:t>
            </a:r>
            <a:endParaRPr lang="en-US" altLang="zh-CN" sz="2800" dirty="0" smtClean="0"/>
          </a:p>
          <a:p>
            <a:r>
              <a:rPr lang="en-US" altLang="zh-CN" sz="2800" dirty="0" smtClean="0"/>
              <a:t>B A D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C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E 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A B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C A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A C A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kinds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means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patience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recommended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housing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longer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regularly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When </a:t>
            </a:r>
            <a:r>
              <a:rPr lang="en-US" altLang="zh-CN" sz="2800" dirty="0" smtClean="0">
                <a:solidFill>
                  <a:srgbClr val="FF0000"/>
                </a:solidFill>
              </a:rPr>
              <a:t>talking</a:t>
            </a:r>
            <a:r>
              <a:rPr lang="en-US" altLang="zh-CN" sz="2800" dirty="0" smtClean="0"/>
              <a:t> about</a:t>
            </a:r>
          </a:p>
          <a:p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  <a:r>
              <a:rPr lang="en-US" altLang="zh-CN" sz="2800" dirty="0" smtClean="0"/>
              <a:t> money</a:t>
            </a:r>
          </a:p>
          <a:p>
            <a:r>
              <a:rPr lang="en-US" altLang="zh-CN" sz="2800" dirty="0" smtClean="0"/>
              <a:t>envy others </a:t>
            </a:r>
            <a:r>
              <a:rPr lang="en-US" altLang="zh-CN" sz="2800" dirty="0" smtClean="0">
                <a:solidFill>
                  <a:srgbClr val="FF0000"/>
                </a:solidFill>
              </a:rPr>
              <a:t>easily</a:t>
            </a:r>
          </a:p>
          <a:p>
            <a:r>
              <a:rPr lang="en-US" altLang="zh-CN" sz="2800" dirty="0" smtClean="0"/>
              <a:t>is </a:t>
            </a:r>
            <a:r>
              <a:rPr lang="en-US" altLang="zh-CN" sz="2800" dirty="0" smtClean="0">
                <a:solidFill>
                  <a:srgbClr val="FF0000"/>
                </a:solidFill>
              </a:rPr>
              <a:t>tasty</a:t>
            </a:r>
            <a:r>
              <a:rPr lang="en-US" altLang="zh-CN" sz="2800" dirty="0" smtClean="0"/>
              <a:t> next door</a:t>
            </a:r>
          </a:p>
          <a:p>
            <a:r>
              <a:rPr lang="en-US" altLang="zh-CN" sz="2800" dirty="0" smtClean="0"/>
              <a:t>are </a:t>
            </a:r>
            <a:r>
              <a:rPr lang="en-US" altLang="zh-CN" sz="2800" dirty="0" smtClean="0">
                <a:solidFill>
                  <a:srgbClr val="FF0000"/>
                </a:solidFill>
              </a:rPr>
              <a:t>envied</a:t>
            </a:r>
            <a:r>
              <a:rPr lang="en-US" altLang="zh-CN" sz="2800" dirty="0" smtClean="0"/>
              <a:t> by others</a:t>
            </a:r>
          </a:p>
          <a:p>
            <a:r>
              <a:rPr lang="en-US" altLang="zh-CN" sz="2800" dirty="0" smtClean="0"/>
              <a:t>student 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and/for/because</a:t>
            </a:r>
            <a:r>
              <a:rPr lang="en-US" altLang="zh-CN" sz="2800" dirty="0" smtClean="0"/>
              <a:t> she studies</a:t>
            </a:r>
          </a:p>
          <a:p>
            <a:r>
              <a:rPr lang="en-US" altLang="zh-CN" sz="2800" dirty="0" smtClean="0"/>
              <a:t>a lot of friend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that </a:t>
            </a:r>
            <a:r>
              <a:rPr lang="en-US" altLang="zh-CN" sz="2800" dirty="0" smtClean="0">
                <a:solidFill>
                  <a:srgbClr val="FF0000"/>
                </a:solidFill>
              </a:rPr>
              <a:t>they</a:t>
            </a:r>
            <a:r>
              <a:rPr lang="en-US" altLang="zh-CN" sz="2800" dirty="0" smtClean="0"/>
              <a:t> envy</a:t>
            </a:r>
          </a:p>
          <a:p>
            <a:r>
              <a:rPr lang="en-US" altLang="zh-CN" sz="2800" dirty="0" smtClean="0"/>
              <a:t>be proud </a:t>
            </a: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  <a:r>
              <a:rPr lang="en-US" altLang="zh-CN" sz="2800" dirty="0" smtClean="0"/>
              <a:t> the things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(for) </a:t>
            </a:r>
            <a:r>
              <a:rPr lang="en-US" altLang="zh-CN" sz="2800" dirty="0" smtClean="0"/>
              <a:t>all the time</a:t>
            </a: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E F G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7455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C A 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188640"/>
            <a:ext cx="4464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saw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struggling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warmly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Since/Because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older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words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</a:t>
            </a:r>
          </a:p>
          <a:p>
            <a:r>
              <a:rPr lang="en-US" altLang="zh-CN" sz="2800" smtClean="0">
                <a:solidFill>
                  <a:prstClr val="black"/>
                </a:solidFill>
              </a:rPr>
              <a:t>in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109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53</cp:revision>
  <dcterms:created xsi:type="dcterms:W3CDTF">2016-10-18T00:50:35Z</dcterms:created>
  <dcterms:modified xsi:type="dcterms:W3CDTF">2017-04-19T00:56:11Z</dcterms:modified>
</cp:coreProperties>
</file>