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2017-4-26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9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7632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B C D C</a:t>
            </a:r>
          </a:p>
          <a:p>
            <a:r>
              <a:rPr lang="en-US" altLang="zh-CN" sz="2800" dirty="0" smtClean="0"/>
              <a:t>A D C B</a:t>
            </a:r>
          </a:p>
          <a:p>
            <a:r>
              <a:rPr lang="en-US" altLang="zh-CN" sz="2800" dirty="0" smtClean="0"/>
              <a:t>A </a:t>
            </a:r>
            <a:r>
              <a:rPr lang="en-US" altLang="zh-CN" sz="2800" dirty="0" err="1" smtClean="0"/>
              <a:t>A</a:t>
            </a:r>
            <a:r>
              <a:rPr lang="en-US" altLang="zh-CN" sz="2800" dirty="0" smtClean="0"/>
              <a:t> D</a:t>
            </a:r>
          </a:p>
          <a:p>
            <a:r>
              <a:rPr lang="en-US" altLang="zh-CN" sz="2800" dirty="0" smtClean="0"/>
              <a:t>C A B D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D F E A B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1756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76328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B A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A</a:t>
            </a:r>
            <a:r>
              <a:rPr lang="en-US" altLang="zh-CN" sz="2800" dirty="0" smtClean="0">
                <a:solidFill>
                  <a:prstClr val="black"/>
                </a:solidFill>
              </a:rPr>
              <a:t>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A</a:t>
            </a:r>
            <a:r>
              <a:rPr lang="en-US" altLang="zh-CN" sz="2800" dirty="0" smtClean="0">
                <a:solidFill>
                  <a:prstClr val="black"/>
                </a:solidFill>
              </a:rPr>
              <a:t> 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 A B A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A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 C D B C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D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D</a:t>
            </a:r>
            <a:r>
              <a:rPr lang="en-US" altLang="zh-CN" sz="2800" dirty="0" smtClean="0">
                <a:solidFill>
                  <a:prstClr val="black"/>
                </a:solidFill>
              </a:rPr>
              <a:t> C B C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34563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reliable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because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 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reading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decision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to be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is suffering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W</a:t>
            </a:r>
            <a:r>
              <a:rPr lang="en-US" altLang="zh-CN" sz="2800" dirty="0" smtClean="0">
                <a:solidFill>
                  <a:prstClr val="black"/>
                </a:solidFill>
              </a:rPr>
              <a:t>ithout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my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angrily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07904" y="188640"/>
            <a:ext cx="56886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waste of </a:t>
            </a:r>
            <a:r>
              <a:rPr lang="en-US" altLang="zh-CN" sz="2800" dirty="0" smtClean="0">
                <a:solidFill>
                  <a:srgbClr val="FF0000"/>
                </a:solidFill>
              </a:rPr>
              <a:t>(the) </a:t>
            </a:r>
            <a:r>
              <a:rPr lang="en-US" altLang="zh-CN" sz="2800" dirty="0" smtClean="0"/>
              <a:t>time</a:t>
            </a:r>
          </a:p>
          <a:p>
            <a:r>
              <a:rPr lang="en-US" altLang="zh-CN" sz="2800" dirty="0" smtClean="0"/>
              <a:t>many advantage</a:t>
            </a:r>
            <a:r>
              <a:rPr lang="en-US" altLang="zh-CN" sz="2800" dirty="0" smtClean="0">
                <a:solidFill>
                  <a:srgbClr val="FF0000"/>
                </a:solidFill>
              </a:rPr>
              <a:t>s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Tired</a:t>
            </a:r>
            <a:r>
              <a:rPr lang="en-US" altLang="zh-CN" sz="2800" dirty="0" smtClean="0"/>
              <a:t> and hungry</a:t>
            </a:r>
          </a:p>
          <a:p>
            <a:r>
              <a:rPr lang="en-US" altLang="zh-CN" sz="2800" dirty="0" smtClean="0"/>
              <a:t>food </a:t>
            </a:r>
            <a:r>
              <a:rPr lang="en-US" altLang="zh-CN" sz="2800" dirty="0" smtClean="0">
                <a:solidFill>
                  <a:srgbClr val="FF0000"/>
                </a:solidFill>
              </a:rPr>
              <a:t>to</a:t>
            </a:r>
            <a:r>
              <a:rPr lang="en-US" altLang="zh-CN" sz="2800" dirty="0" smtClean="0"/>
              <a:t> eat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So</a:t>
            </a:r>
            <a:r>
              <a:rPr lang="en-US" altLang="zh-CN" sz="2800" dirty="0" smtClean="0"/>
              <a:t> I washed</a:t>
            </a:r>
          </a:p>
          <a:p>
            <a:r>
              <a:rPr lang="en-US" altLang="zh-CN" sz="2800" dirty="0" smtClean="0"/>
              <a:t>them </a:t>
            </a:r>
            <a:r>
              <a:rPr lang="en-US" altLang="zh-CN" sz="2800" dirty="0" smtClean="0">
                <a:solidFill>
                  <a:srgbClr val="FF0000"/>
                </a:solidFill>
              </a:rPr>
              <a:t>immediately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Seeing</a:t>
            </a:r>
            <a:r>
              <a:rPr lang="en-US" altLang="zh-CN" sz="2800" dirty="0" smtClean="0"/>
              <a:t> the clean dishes</a:t>
            </a:r>
          </a:p>
          <a:p>
            <a:r>
              <a:rPr lang="en-US" altLang="zh-CN" sz="2800" dirty="0" smtClean="0"/>
              <a:t>my mum prais</a:t>
            </a:r>
            <a:r>
              <a:rPr lang="en-US" altLang="zh-CN" sz="2800" dirty="0" smtClean="0">
                <a:solidFill>
                  <a:srgbClr val="FF0000"/>
                </a:solidFill>
              </a:rPr>
              <a:t>ed</a:t>
            </a:r>
            <a:r>
              <a:rPr lang="en-US" altLang="zh-CN" sz="2800" dirty="0" smtClean="0"/>
              <a:t> me</a:t>
            </a:r>
          </a:p>
          <a:p>
            <a:r>
              <a:rPr lang="en-US" altLang="zh-CN" sz="2800" dirty="0" smtClean="0"/>
              <a:t>the importance </a:t>
            </a:r>
            <a:r>
              <a:rPr lang="en-US" altLang="zh-CN" sz="2800" dirty="0" smtClean="0">
                <a:solidFill>
                  <a:srgbClr val="FF0000"/>
                </a:solidFill>
              </a:rPr>
              <a:t>of</a:t>
            </a:r>
            <a:r>
              <a:rPr lang="en-US" altLang="zh-CN" sz="2800" dirty="0" smtClean="0"/>
              <a:t> doing</a:t>
            </a:r>
          </a:p>
          <a:p>
            <a:r>
              <a:rPr lang="en-US" altLang="zh-CN" sz="2800" dirty="0" smtClean="0"/>
              <a:t>, </a:t>
            </a:r>
            <a:r>
              <a:rPr lang="en-US" altLang="zh-CN" sz="2800" dirty="0" smtClean="0">
                <a:solidFill>
                  <a:srgbClr val="FF0000"/>
                </a:solidFill>
              </a:rPr>
              <a:t>which</a:t>
            </a:r>
            <a:r>
              <a:rPr lang="en-US" altLang="zh-CN" sz="2800" dirty="0" smtClean="0"/>
              <a:t> not only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435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188640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G A F C D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037054"/>
            <a:ext cx="33843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D A C B 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 A D A 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C</a:t>
            </a:r>
            <a:r>
              <a:rPr lang="en-US" altLang="zh-CN" sz="2800" dirty="0" smtClean="0">
                <a:solidFill>
                  <a:prstClr val="black"/>
                </a:solidFill>
              </a:rPr>
              <a:t> A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A</a:t>
            </a:r>
            <a:r>
              <a:rPr lang="en-US" altLang="zh-CN" sz="2800" dirty="0" smtClean="0">
                <a:solidFill>
                  <a:prstClr val="black"/>
                </a:solidFill>
              </a:rPr>
              <a:t> C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 C B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B</a:t>
            </a:r>
            <a:r>
              <a:rPr lang="en-US" altLang="zh-CN" sz="2800" dirty="0" smtClean="0">
                <a:solidFill>
                  <a:prstClr val="black"/>
                </a:solidFill>
              </a:rPr>
              <a:t> C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3768" y="188640"/>
            <a:ext cx="23762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so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seeing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comes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their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gradually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was knocked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anxious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movements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with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188640"/>
            <a:ext cx="33843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is </a:t>
            </a:r>
            <a:r>
              <a:rPr lang="en-US" altLang="zh-CN" sz="2800" dirty="0" smtClean="0">
                <a:solidFill>
                  <a:srgbClr val="FF0000"/>
                </a:solidFill>
              </a:rPr>
              <a:t>an</a:t>
            </a:r>
            <a:r>
              <a:rPr lang="en-US" altLang="zh-CN" sz="2800" dirty="0" smtClean="0">
                <a:solidFill>
                  <a:prstClr val="black"/>
                </a:solidFill>
              </a:rPr>
              <a:t> important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many year</a:t>
            </a:r>
            <a:r>
              <a:rPr lang="en-US" altLang="zh-CN" sz="2800" dirty="0" smtClean="0">
                <a:solidFill>
                  <a:srgbClr val="FF0000"/>
                </a:solidFill>
              </a:rPr>
              <a:t>s</a:t>
            </a:r>
            <a:r>
              <a:rPr lang="en-US" altLang="zh-CN" sz="2800" dirty="0" smtClean="0">
                <a:solidFill>
                  <a:prstClr val="black"/>
                </a:solidFill>
              </a:rPr>
              <a:t> ago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is </a:t>
            </a:r>
            <a:r>
              <a:rPr lang="en-US" altLang="zh-CN" sz="2800" dirty="0" smtClean="0">
                <a:solidFill>
                  <a:srgbClr val="FF0000"/>
                </a:solidFill>
              </a:rPr>
              <a:t>held</a:t>
            </a:r>
            <a:r>
              <a:rPr lang="en-US" altLang="zh-CN" sz="2800" dirty="0" smtClean="0">
                <a:solidFill>
                  <a:prstClr val="black"/>
                </a:solidFill>
              </a:rPr>
              <a:t> on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and fall</a:t>
            </a:r>
            <a:r>
              <a:rPr lang="en-US" altLang="zh-CN" sz="2800" dirty="0" smtClean="0">
                <a:solidFill>
                  <a:srgbClr val="FF0000"/>
                </a:solidFill>
              </a:rPr>
              <a:t>s</a:t>
            </a:r>
            <a:r>
              <a:rPr lang="en-US" altLang="zh-CN" sz="2800" dirty="0" smtClean="0">
                <a:solidFill>
                  <a:prstClr val="black"/>
                </a:solidFill>
              </a:rPr>
              <a:t> close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the </a:t>
            </a:r>
            <a:r>
              <a:rPr lang="en-US" altLang="zh-CN" sz="2800" dirty="0" smtClean="0">
                <a:solidFill>
                  <a:srgbClr val="FF0000"/>
                </a:solidFill>
              </a:rPr>
              <a:t>full</a:t>
            </a:r>
            <a:r>
              <a:rPr lang="en-US" altLang="zh-CN" sz="2800" dirty="0" smtClean="0">
                <a:solidFill>
                  <a:prstClr val="black"/>
                </a:solidFill>
              </a:rPr>
              <a:t> moon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and </a:t>
            </a:r>
            <a:r>
              <a:rPr lang="en-US" altLang="zh-CN" sz="2800" dirty="0" smtClean="0">
                <a:solidFill>
                  <a:srgbClr val="FF0000"/>
                </a:solidFill>
              </a:rPr>
              <a:t>eat</a:t>
            </a:r>
            <a:r>
              <a:rPr lang="en-US" altLang="zh-CN" sz="2800" dirty="0" smtClean="0">
                <a:solidFill>
                  <a:prstClr val="black"/>
                </a:solidFill>
              </a:rPr>
              <a:t> delicious 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on</a:t>
            </a:r>
            <a:r>
              <a:rPr lang="en-US" altLang="zh-CN" sz="2800" dirty="0" smtClean="0">
                <a:solidFill>
                  <a:prstClr val="black"/>
                </a:solidFill>
              </a:rPr>
              <a:t> that day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If</a:t>
            </a:r>
            <a:r>
              <a:rPr lang="en-US" altLang="zh-CN" sz="2800" dirty="0" smtClean="0">
                <a:solidFill>
                  <a:prstClr val="black"/>
                </a:solidFill>
              </a:rPr>
              <a:t> you can’t 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miss </a:t>
            </a:r>
            <a:r>
              <a:rPr lang="en-US" altLang="zh-CN" sz="2800" dirty="0" smtClean="0">
                <a:solidFill>
                  <a:srgbClr val="FF0000"/>
                </a:solidFill>
              </a:rPr>
              <a:t>your</a:t>
            </a:r>
            <a:r>
              <a:rPr lang="en-US" altLang="zh-CN" sz="2800" dirty="0" smtClean="0">
                <a:solidFill>
                  <a:prstClr val="black"/>
                </a:solidFill>
              </a:rPr>
              <a:t> family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are </a:t>
            </a:r>
            <a:r>
              <a:rPr lang="en-US" altLang="zh-CN" sz="2800" dirty="0" smtClean="0">
                <a:solidFill>
                  <a:srgbClr val="FF0000"/>
                </a:solidFill>
              </a:rPr>
              <a:t>(not) </a:t>
            </a:r>
            <a:r>
              <a:rPr lang="en-US" altLang="zh-CN" sz="2800" dirty="0" smtClean="0">
                <a:solidFill>
                  <a:prstClr val="black"/>
                </a:solidFill>
              </a:rPr>
              <a:t>looking 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37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155</Words>
  <Application>Microsoft Office PowerPoint</Application>
  <PresentationFormat>全屏显示(4:3)</PresentationFormat>
  <Paragraphs>55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54</cp:revision>
  <dcterms:created xsi:type="dcterms:W3CDTF">2016-10-18T00:50:35Z</dcterms:created>
  <dcterms:modified xsi:type="dcterms:W3CDTF">2017-04-26T12:10:49Z</dcterms:modified>
</cp:coreProperties>
</file>