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C </a:t>
            </a:r>
            <a:r>
              <a:rPr lang="en-US" altLang="zh-CN" sz="2800" dirty="0" smtClean="0"/>
              <a:t>B </a:t>
            </a:r>
            <a:r>
              <a:rPr lang="en-US" altLang="zh-CN" sz="2800" dirty="0" err="1" smtClean="0"/>
              <a:t>B</a:t>
            </a:r>
            <a:endParaRPr lang="en-US" altLang="zh-CN" sz="2800" dirty="0" smtClean="0"/>
          </a:p>
          <a:p>
            <a:r>
              <a:rPr lang="en-US" altLang="zh-CN" sz="2800" dirty="0" smtClean="0"/>
              <a:t>B C D C</a:t>
            </a:r>
          </a:p>
          <a:p>
            <a:r>
              <a:rPr lang="en-US" altLang="zh-CN" sz="2800" dirty="0" smtClean="0"/>
              <a:t>B A </a:t>
            </a:r>
            <a:r>
              <a:rPr lang="en-US" altLang="zh-CN" sz="2800" dirty="0" err="1" smtClean="0"/>
              <a:t>A</a:t>
            </a:r>
            <a:endParaRPr lang="en-US" altLang="zh-CN" sz="2800" dirty="0" smtClean="0"/>
          </a:p>
          <a:p>
            <a:r>
              <a:rPr lang="en-US" altLang="zh-CN" sz="2800" dirty="0" smtClean="0"/>
              <a:t>C B D </a:t>
            </a:r>
            <a:r>
              <a:rPr lang="en-US" altLang="zh-CN" sz="2800" dirty="0" err="1" smtClean="0"/>
              <a:t>D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B E D G F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A D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C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C A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A B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especially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most serious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 learned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which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living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spread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experts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will be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rushed </a:t>
            </a:r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en-US" altLang="zh-CN" sz="2800" dirty="0" smtClean="0"/>
              <a:t> stressful</a:t>
            </a:r>
          </a:p>
          <a:p>
            <a:r>
              <a:rPr lang="en-US" altLang="zh-CN" sz="2800" dirty="0" smtClean="0"/>
              <a:t>As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teenager</a:t>
            </a:r>
          </a:p>
          <a:p>
            <a:r>
              <a:rPr lang="en-US" altLang="zh-CN" sz="2800" dirty="0" smtClean="0"/>
              <a:t>out </a:t>
            </a:r>
            <a:r>
              <a:rPr lang="en-US" altLang="zh-CN" sz="2800" dirty="0" smtClean="0">
                <a:solidFill>
                  <a:srgbClr val="FF0000"/>
                </a:solidFill>
              </a:rPr>
              <a:t>of</a:t>
            </a:r>
            <a:r>
              <a:rPr lang="en-US" altLang="zh-CN" sz="2800" dirty="0" smtClean="0"/>
              <a:t> bed</a:t>
            </a:r>
          </a:p>
          <a:p>
            <a:r>
              <a:rPr lang="en-US" altLang="zh-CN" sz="2800" dirty="0" smtClean="0"/>
              <a:t>make you </a:t>
            </a:r>
            <a:r>
              <a:rPr lang="en-US" altLang="zh-CN" sz="2800" dirty="0" smtClean="0">
                <a:solidFill>
                  <a:srgbClr val="FF0000"/>
                </a:solidFill>
              </a:rPr>
              <a:t>(to) </a:t>
            </a:r>
            <a:r>
              <a:rPr lang="en-US" altLang="zh-CN" sz="2800" dirty="0" smtClean="0"/>
              <a:t>stay</a:t>
            </a:r>
          </a:p>
          <a:p>
            <a:r>
              <a:rPr lang="en-US" altLang="zh-CN" sz="2800" dirty="0" smtClean="0"/>
              <a:t>feel </a:t>
            </a:r>
            <a:r>
              <a:rPr lang="en-US" altLang="zh-CN" sz="2800" dirty="0" smtClean="0">
                <a:solidFill>
                  <a:srgbClr val="FF0000"/>
                </a:solidFill>
              </a:rPr>
              <a:t>relaxed</a:t>
            </a:r>
          </a:p>
          <a:p>
            <a:r>
              <a:rPr lang="en-US" altLang="zh-CN" sz="2800" dirty="0" smtClean="0"/>
              <a:t>is </a:t>
            </a:r>
            <a:r>
              <a:rPr lang="en-US" altLang="zh-CN" sz="2800" dirty="0" smtClean="0">
                <a:solidFill>
                  <a:srgbClr val="FF0000"/>
                </a:solidFill>
              </a:rPr>
              <a:t>what</a:t>
            </a:r>
            <a:r>
              <a:rPr lang="en-US" altLang="zh-CN" sz="2800" dirty="0" smtClean="0"/>
              <a:t> you need</a:t>
            </a:r>
          </a:p>
          <a:p>
            <a:r>
              <a:rPr lang="en-US" altLang="zh-CN" sz="2800" dirty="0" smtClean="0"/>
              <a:t>It </a:t>
            </a:r>
            <a:r>
              <a:rPr lang="en-US" altLang="zh-CN" sz="2800" dirty="0" smtClean="0">
                <a:solidFill>
                  <a:srgbClr val="FF0000"/>
                </a:solidFill>
              </a:rPr>
              <a:t>gives</a:t>
            </a:r>
            <a:r>
              <a:rPr lang="en-US" altLang="zh-CN" sz="2800" dirty="0" smtClean="0"/>
              <a:t> you</a:t>
            </a:r>
          </a:p>
          <a:p>
            <a:r>
              <a:rPr lang="en-US" altLang="zh-CN" sz="2800" dirty="0" smtClean="0"/>
              <a:t>important </a:t>
            </a:r>
            <a:r>
              <a:rPr lang="en-US" altLang="zh-CN" sz="2800" dirty="0" smtClean="0">
                <a:solidFill>
                  <a:srgbClr val="FF0000"/>
                </a:solidFill>
              </a:rPr>
              <a:t>meal</a:t>
            </a:r>
          </a:p>
          <a:p>
            <a:r>
              <a:rPr lang="en-US" altLang="zh-CN" sz="2800" dirty="0" smtClean="0"/>
              <a:t>by not </a:t>
            </a:r>
            <a:r>
              <a:rPr lang="en-US" altLang="zh-CN" sz="2800" dirty="0" smtClean="0">
                <a:solidFill>
                  <a:srgbClr val="FF0000"/>
                </a:solidFill>
              </a:rPr>
              <a:t>eating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a crash</a:t>
            </a:r>
            <a:r>
              <a:rPr lang="en-US" altLang="zh-CN" sz="2800" dirty="0" smtClean="0">
                <a:solidFill>
                  <a:srgbClr val="FF0000"/>
                </a:solidFill>
              </a:rPr>
              <a:t> later </a:t>
            </a:r>
            <a:r>
              <a:rPr lang="en-US" altLang="zh-CN" sz="2800" dirty="0" smtClean="0"/>
              <a:t>on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8640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D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C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C A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D A B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188640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dirty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figured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clean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quickly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ourselves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 blamed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kindness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88640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distance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hoping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who/that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eyes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His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called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choose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wonderful</a:t>
            </a:r>
          </a:p>
          <a:p>
            <a:r>
              <a:rPr lang="en-US" altLang="zh-CN" sz="2800" smtClean="0">
                <a:solidFill>
                  <a:prstClr val="black"/>
                </a:solidFill>
              </a:rPr>
              <a:t>the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130</Words>
  <Application>Microsoft Office PowerPoint</Application>
  <PresentationFormat>全屏显示(4:3)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62</cp:revision>
  <dcterms:created xsi:type="dcterms:W3CDTF">2016-10-18T00:50:35Z</dcterms:created>
  <dcterms:modified xsi:type="dcterms:W3CDTF">2017-05-08T06:56:48Z</dcterms:modified>
</cp:coreProperties>
</file>