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 B C</a:t>
            </a:r>
          </a:p>
          <a:p>
            <a:r>
              <a:rPr lang="en-US" altLang="zh-CN" sz="2800" dirty="0" smtClean="0"/>
              <a:t>C D B C</a:t>
            </a:r>
          </a:p>
          <a:p>
            <a:r>
              <a:rPr lang="en-US" altLang="zh-CN" sz="2800" dirty="0" smtClean="0"/>
              <a:t>A C </a:t>
            </a:r>
            <a:r>
              <a:rPr lang="en-US" altLang="zh-CN" sz="2800" dirty="0" err="1" smtClean="0"/>
              <a:t>C</a:t>
            </a:r>
            <a:endParaRPr lang="en-US" altLang="zh-CN" sz="2800" dirty="0" smtClean="0"/>
          </a:p>
          <a:p>
            <a:r>
              <a:rPr lang="en-US" altLang="zh-CN" sz="2800" dirty="0" smtClean="0"/>
              <a:t>D C 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 D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D B E A F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 C D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D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D</a:t>
            </a:r>
            <a:r>
              <a:rPr lang="en-US" altLang="zh-CN" sz="2800" dirty="0" smtClean="0">
                <a:solidFill>
                  <a:prstClr val="black"/>
                </a:solidFill>
              </a:rPr>
              <a:t> A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B A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B C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 D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arriving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gradually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do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decision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was hired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its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helpful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that/which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money </a:t>
            </a:r>
            <a:r>
              <a:rPr lang="en-US" altLang="zh-CN" sz="2800" dirty="0" smtClean="0">
                <a:solidFill>
                  <a:srgbClr val="FF0000"/>
                </a:solidFill>
              </a:rPr>
              <a:t>from</a:t>
            </a:r>
            <a:r>
              <a:rPr lang="en-US" altLang="zh-CN" sz="2800" dirty="0" smtClean="0"/>
              <a:t> our</a:t>
            </a:r>
          </a:p>
          <a:p>
            <a:r>
              <a:rPr lang="en-US" altLang="zh-CN" sz="2800" dirty="0" smtClean="0"/>
              <a:t>we discuss</a:t>
            </a:r>
            <a:r>
              <a:rPr lang="en-US" altLang="zh-CN" sz="2800" dirty="0" smtClean="0">
                <a:solidFill>
                  <a:srgbClr val="FF0000"/>
                </a:solidFill>
              </a:rPr>
              <a:t>ed</a:t>
            </a:r>
            <a:r>
              <a:rPr lang="en-US" altLang="zh-CN" sz="2800" dirty="0" smtClean="0"/>
              <a:t> yesterday</a:t>
            </a:r>
          </a:p>
          <a:p>
            <a:r>
              <a:rPr lang="en-US" altLang="zh-CN" sz="2800" dirty="0" smtClean="0"/>
              <a:t>we </a:t>
            </a:r>
            <a:r>
              <a:rPr lang="en-US" altLang="zh-CN" sz="2800" dirty="0" smtClean="0">
                <a:solidFill>
                  <a:srgbClr val="FF0000"/>
                </a:solidFill>
              </a:rPr>
              <a:t>hold</a:t>
            </a:r>
            <a:r>
              <a:rPr lang="en-US" altLang="zh-CN" sz="2800" dirty="0" smtClean="0"/>
              <a:t> a party</a:t>
            </a:r>
          </a:p>
          <a:p>
            <a:r>
              <a:rPr lang="en-US" altLang="zh-CN" sz="2800" dirty="0" smtClean="0"/>
              <a:t>spend the money </a:t>
            </a:r>
            <a:r>
              <a:rPr lang="en-US" altLang="zh-CN" sz="2800" dirty="0" smtClean="0">
                <a:solidFill>
                  <a:srgbClr val="FF0000"/>
                </a:solidFill>
              </a:rPr>
              <a:t>playing</a:t>
            </a:r>
          </a:p>
          <a:p>
            <a:r>
              <a:rPr lang="en-US" altLang="zh-CN" sz="2800" dirty="0" smtClean="0"/>
              <a:t>put </a:t>
            </a:r>
            <a:r>
              <a:rPr lang="en-US" altLang="zh-CN" sz="2800" dirty="0" smtClean="0">
                <a:solidFill>
                  <a:srgbClr val="FF0000"/>
                </a:solidFill>
              </a:rPr>
              <a:t>it</a:t>
            </a:r>
            <a:r>
              <a:rPr lang="en-US" altLang="zh-CN" sz="2800" dirty="0" smtClean="0"/>
              <a:t> in</a:t>
            </a:r>
          </a:p>
          <a:p>
            <a:r>
              <a:rPr lang="en-US" altLang="zh-CN" sz="2800" dirty="0" smtClean="0"/>
              <a:t>cost </a:t>
            </a:r>
            <a:r>
              <a:rPr lang="en-US" altLang="zh-CN" sz="2800" dirty="0" smtClean="0">
                <a:solidFill>
                  <a:srgbClr val="FF0000"/>
                </a:solidFill>
              </a:rPr>
              <a:t>much</a:t>
            </a:r>
          </a:p>
          <a:p>
            <a:r>
              <a:rPr lang="en-US" altLang="zh-CN" sz="2800" dirty="0" smtClean="0"/>
              <a:t>then </a:t>
            </a:r>
            <a:r>
              <a:rPr lang="en-US" altLang="zh-CN" sz="2800" dirty="0" smtClean="0">
                <a:solidFill>
                  <a:srgbClr val="FF0000"/>
                </a:solidFill>
              </a:rPr>
              <a:t>(that) </a:t>
            </a:r>
            <a:r>
              <a:rPr lang="en-US" altLang="zh-CN" sz="2800" dirty="0" smtClean="0"/>
              <a:t>we</a:t>
            </a:r>
          </a:p>
          <a:p>
            <a:r>
              <a:rPr lang="en-US" altLang="zh-CN" sz="2800" dirty="0" smtClean="0"/>
              <a:t>collecting stamp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dirty="0" smtClean="0"/>
              <a:t>This is</a:t>
            </a:r>
            <a:r>
              <a:rPr lang="en-US" altLang="zh-CN" sz="2800" dirty="0" smtClean="0">
                <a:solidFill>
                  <a:srgbClr val="FF0000"/>
                </a:solidFill>
              </a:rPr>
              <a:t> a </a:t>
            </a:r>
            <a:r>
              <a:rPr lang="en-US" altLang="zh-CN" sz="2800" dirty="0" smtClean="0"/>
              <a:t>good</a:t>
            </a:r>
          </a:p>
          <a:p>
            <a:r>
              <a:rPr lang="en-US" altLang="zh-CN" sz="2800" dirty="0" smtClean="0"/>
              <a:t>not </a:t>
            </a:r>
            <a:r>
              <a:rPr lang="en-US" altLang="zh-CN" sz="2800" dirty="0" smtClean="0">
                <a:solidFill>
                  <a:srgbClr val="FF0000"/>
                </a:solidFill>
              </a:rPr>
              <a:t>easy</a:t>
            </a:r>
            <a:r>
              <a:rPr lang="en-US" altLang="zh-CN" sz="2800" dirty="0" smtClean="0"/>
              <a:t> for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88640"/>
            <a:ext cx="3384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 D C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D C A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B A C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D A C A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18864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 C A B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81754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prstClr val="black"/>
                </a:solidFill>
              </a:rPr>
              <a:t>C D C A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113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63</cp:revision>
  <dcterms:created xsi:type="dcterms:W3CDTF">2016-10-18T00:50:35Z</dcterms:created>
  <dcterms:modified xsi:type="dcterms:W3CDTF">2017-05-10T04:30:12Z</dcterms:modified>
</cp:coreProperties>
</file>