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D C A</a:t>
            </a:r>
          </a:p>
          <a:p>
            <a:r>
              <a:rPr lang="en-US" altLang="zh-CN" sz="2800" dirty="0" smtClean="0"/>
              <a:t>A C D B</a:t>
            </a:r>
          </a:p>
          <a:p>
            <a:r>
              <a:rPr lang="en-US" altLang="zh-CN" sz="2800" dirty="0" smtClean="0"/>
              <a:t>A C B</a:t>
            </a:r>
          </a:p>
          <a:p>
            <a:r>
              <a:rPr lang="en-US" altLang="zh-CN" sz="2800" dirty="0" smtClean="0"/>
              <a:t>D B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A G F 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A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C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A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B C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is based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inspiring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copied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failure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used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carrying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from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our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spent </a:t>
            </a:r>
            <a:r>
              <a:rPr lang="en-US" altLang="zh-CN" sz="2800" dirty="0" smtClean="0"/>
              <a:t>with</a:t>
            </a:r>
          </a:p>
          <a:p>
            <a:r>
              <a:rPr lang="en-US" altLang="zh-CN" sz="2800" dirty="0" smtClean="0"/>
              <a:t>boat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/>
              <a:t> fish</a:t>
            </a:r>
          </a:p>
          <a:p>
            <a:r>
              <a:rPr lang="en-US" altLang="zh-CN" sz="2800" dirty="0" smtClean="0"/>
              <a:t>interesting place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very </a:t>
            </a:r>
            <a:r>
              <a:rPr lang="en-US" altLang="zh-CN" sz="2800" dirty="0" smtClean="0">
                <a:solidFill>
                  <a:srgbClr val="FF0000"/>
                </a:solidFill>
              </a:rPr>
              <a:t>happy</a:t>
            </a:r>
            <a:r>
              <a:rPr lang="en-US" altLang="zh-CN" sz="2800" dirty="0" smtClean="0"/>
              <a:t> vacation</a:t>
            </a:r>
          </a:p>
          <a:p>
            <a:r>
              <a:rPr lang="en-US" altLang="zh-CN" sz="2800" dirty="0" smtClean="0"/>
              <a:t>will</a:t>
            </a:r>
            <a:r>
              <a:rPr lang="en-US" altLang="zh-CN" sz="2800" dirty="0" smtClean="0"/>
              <a:t> be </a:t>
            </a:r>
            <a:r>
              <a:rPr lang="en-US" altLang="zh-CN" sz="2800" dirty="0" smtClean="0">
                <a:solidFill>
                  <a:srgbClr val="FF0000"/>
                </a:solidFill>
              </a:rPr>
              <a:t>remembered</a:t>
            </a:r>
          </a:p>
          <a:p>
            <a:r>
              <a:rPr lang="en-US" altLang="zh-CN" sz="2800" dirty="0" smtClean="0"/>
              <a:t>such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wonderful</a:t>
            </a:r>
          </a:p>
          <a:p>
            <a:r>
              <a:rPr lang="en-US" altLang="zh-CN" sz="2800" dirty="0" smtClean="0"/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(been) </a:t>
            </a:r>
            <a:r>
              <a:rPr lang="en-US" altLang="zh-CN" sz="2800" dirty="0" smtClean="0"/>
              <a:t>gained</a:t>
            </a:r>
          </a:p>
          <a:p>
            <a:r>
              <a:rPr lang="en-US" altLang="zh-CN" sz="2800" dirty="0" smtClean="0"/>
              <a:t>best regards to </a:t>
            </a:r>
            <a:r>
              <a:rPr lang="en-US" altLang="zh-CN" sz="2800" dirty="0" smtClean="0">
                <a:solidFill>
                  <a:srgbClr val="FF0000"/>
                </a:solidFill>
              </a:rPr>
              <a:t>her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sometime</a:t>
            </a:r>
            <a:r>
              <a:rPr lang="en-US" altLang="zh-CN" sz="2800" dirty="0" smtClean="0"/>
              <a:t> in the near</a:t>
            </a:r>
          </a:p>
          <a:p>
            <a:r>
              <a:rPr lang="en-US" altLang="zh-CN" sz="2800" dirty="0" smtClean="0"/>
              <a:t>keep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/>
              <a:t> touch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C B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735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F E B C G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69476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walking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painful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twisted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treatment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frequently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a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9923"/>
            <a:ext cx="4104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you </a:t>
            </a:r>
            <a:r>
              <a:rPr lang="en-US" altLang="zh-CN" sz="2800" dirty="0" smtClean="0">
                <a:solidFill>
                  <a:srgbClr val="FF0000"/>
                </a:solidFill>
              </a:rPr>
              <a:t>are</a:t>
            </a:r>
            <a:r>
              <a:rPr lang="en-US" altLang="zh-CN" sz="2800" dirty="0" smtClean="0">
                <a:solidFill>
                  <a:prstClr val="black"/>
                </a:solidFill>
              </a:rPr>
              <a:t> going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>
                <a:solidFill>
                  <a:prstClr val="black"/>
                </a:solidFill>
              </a:rPr>
              <a:t> coming term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as</a:t>
            </a:r>
            <a:r>
              <a:rPr lang="en-US" altLang="zh-CN" sz="2800" dirty="0" smtClean="0">
                <a:solidFill>
                  <a:prstClr val="black"/>
                </a:solidFill>
              </a:rPr>
              <a:t> our monitor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only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so</a:t>
            </a:r>
            <a:r>
              <a:rPr lang="en-US" altLang="zh-CN" sz="2800" dirty="0" smtClean="0">
                <a:solidFill>
                  <a:prstClr val="black"/>
                </a:solidFill>
              </a:rPr>
              <a:t> everyone in our class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What’s </a:t>
            </a:r>
            <a:r>
              <a:rPr lang="en-US" altLang="zh-CN" sz="2800" dirty="0" smtClean="0">
                <a:solidFill>
                  <a:srgbClr val="FF0000"/>
                </a:solidFill>
              </a:rPr>
              <a:t>(much) </a:t>
            </a:r>
            <a:r>
              <a:rPr lang="en-US" altLang="zh-CN" sz="2800" dirty="0" smtClean="0">
                <a:solidFill>
                  <a:prstClr val="black"/>
                </a:solidFill>
              </a:rPr>
              <a:t>more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She</a:t>
            </a:r>
            <a:r>
              <a:rPr lang="en-US" altLang="zh-CN" sz="2800" dirty="0" smtClean="0">
                <a:solidFill>
                  <a:prstClr val="black"/>
                </a:solidFill>
              </a:rPr>
              <a:t> once successfully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class </a:t>
            </a:r>
            <a:r>
              <a:rPr lang="en-US" altLang="zh-CN" sz="2800" dirty="0" smtClean="0">
                <a:solidFill>
                  <a:srgbClr val="FF0000"/>
                </a:solidFill>
              </a:rPr>
              <a:t>events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Based</a:t>
            </a:r>
            <a:r>
              <a:rPr lang="en-US" altLang="zh-CN" sz="2800" dirty="0" smtClean="0">
                <a:solidFill>
                  <a:prstClr val="black"/>
                </a:solidFill>
              </a:rPr>
              <a:t> 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best</a:t>
            </a:r>
            <a:r>
              <a:rPr lang="en-US" altLang="zh-CN" sz="2800" dirty="0" smtClean="0">
                <a:solidFill>
                  <a:prstClr val="black"/>
                </a:solidFill>
              </a:rPr>
              <a:t> one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137</Words>
  <Application>Microsoft Office PowerPoint</Application>
  <PresentationFormat>全屏显示(4:3)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65</cp:revision>
  <dcterms:created xsi:type="dcterms:W3CDTF">2016-10-18T00:50:35Z</dcterms:created>
  <dcterms:modified xsi:type="dcterms:W3CDTF">2017-05-11T00:28:25Z</dcterms:modified>
</cp:coreProperties>
</file>