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A B </a:t>
            </a:r>
            <a:r>
              <a:rPr lang="en-US" altLang="zh-CN" sz="2800" dirty="0" err="1" smtClean="0"/>
              <a:t>B</a:t>
            </a:r>
            <a:endParaRPr lang="en-US" altLang="zh-CN" sz="2800" dirty="0" smtClean="0"/>
          </a:p>
          <a:p>
            <a:r>
              <a:rPr lang="en-US" altLang="zh-CN" sz="2800" dirty="0" smtClean="0"/>
              <a:t>B A D A</a:t>
            </a:r>
          </a:p>
          <a:p>
            <a:r>
              <a:rPr lang="en-US" altLang="zh-CN" sz="2800" dirty="0" smtClean="0"/>
              <a:t>D A C </a:t>
            </a:r>
          </a:p>
          <a:p>
            <a:r>
              <a:rPr lang="en-US" altLang="zh-CN" sz="2800" dirty="0" smtClean="0"/>
              <a:t>D A D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 G D B 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A B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C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C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lost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hungry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standing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wait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politely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kindness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all the test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you</a:t>
            </a:r>
            <a:r>
              <a:rPr lang="en-US" altLang="zh-CN" sz="2800" dirty="0" smtClean="0"/>
              <a:t> want</a:t>
            </a:r>
          </a:p>
          <a:p>
            <a:r>
              <a:rPr lang="en-US" altLang="zh-CN" sz="2800" dirty="0" smtClean="0"/>
              <a:t>methods </a:t>
            </a:r>
            <a:r>
              <a:rPr lang="en-US" altLang="zh-CN" sz="2800" dirty="0" smtClean="0">
                <a:solidFill>
                  <a:srgbClr val="FF0000"/>
                </a:solidFill>
              </a:rPr>
              <a:t>below</a:t>
            </a:r>
          </a:p>
          <a:p>
            <a:r>
              <a:rPr lang="en-US" altLang="zh-CN" sz="2800" dirty="0" smtClean="0"/>
              <a:t>homework </a:t>
            </a:r>
            <a:r>
              <a:rPr lang="en-US" altLang="zh-CN" sz="2800" dirty="0" smtClean="0">
                <a:solidFill>
                  <a:srgbClr val="FF0000"/>
                </a:solidFill>
              </a:rPr>
              <a:t>seriously</a:t>
            </a:r>
          </a:p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but</a:t>
            </a:r>
            <a:r>
              <a:rPr lang="en-US" altLang="zh-CN" sz="2800" dirty="0" smtClean="0"/>
              <a:t> doing it</a:t>
            </a:r>
          </a:p>
          <a:p>
            <a:r>
              <a:rPr lang="en-US" altLang="zh-CN" sz="2800" dirty="0" smtClean="0"/>
              <a:t>helps you </a:t>
            </a:r>
            <a:r>
              <a:rPr lang="en-US" altLang="zh-CN" sz="2800" dirty="0" smtClean="0">
                <a:solidFill>
                  <a:srgbClr val="FF0000"/>
                </a:solidFill>
              </a:rPr>
              <a:t>review</a:t>
            </a:r>
          </a:p>
          <a:p>
            <a:r>
              <a:rPr lang="en-US" altLang="zh-CN" sz="2800" dirty="0" smtClean="0"/>
              <a:t>is still </a:t>
            </a:r>
            <a:r>
              <a:rPr lang="en-US" altLang="zh-CN" sz="2800" dirty="0" smtClean="0">
                <a:solidFill>
                  <a:srgbClr val="FF0000"/>
                </a:solidFill>
              </a:rPr>
              <a:t>fresh</a:t>
            </a:r>
          </a:p>
          <a:p>
            <a:r>
              <a:rPr lang="en-US" altLang="zh-CN" sz="2800" dirty="0" smtClean="0"/>
              <a:t>It also </a:t>
            </a:r>
            <a:r>
              <a:rPr lang="en-US" altLang="zh-CN" sz="2800" dirty="0" smtClean="0">
                <a:solidFill>
                  <a:srgbClr val="FF0000"/>
                </a:solidFill>
              </a:rPr>
              <a:t>lets </a:t>
            </a:r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/>
              <a:t>every class</a:t>
            </a:r>
          </a:p>
          <a:p>
            <a:r>
              <a:rPr lang="en-US" altLang="zh-CN" sz="2800" dirty="0" smtClean="0"/>
              <a:t>great deal</a:t>
            </a:r>
            <a:r>
              <a:rPr lang="en-US" altLang="zh-CN" sz="2800" dirty="0" smtClean="0">
                <a:solidFill>
                  <a:srgbClr val="FF0000"/>
                </a:solidFill>
              </a:rPr>
              <a:t> of </a:t>
            </a:r>
            <a:r>
              <a:rPr lang="en-US" altLang="zh-CN" sz="2800" dirty="0" smtClean="0"/>
              <a:t>work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C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735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G D B F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69476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working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 explained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meet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oldest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organization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smtClean="0">
                <a:solidFill>
                  <a:prstClr val="black"/>
                </a:solidFill>
              </a:rPr>
              <a:t>into</a:t>
            </a: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105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67</cp:revision>
  <dcterms:created xsi:type="dcterms:W3CDTF">2016-10-18T00:50:35Z</dcterms:created>
  <dcterms:modified xsi:type="dcterms:W3CDTF">2017-05-15T00:23:58Z</dcterms:modified>
</cp:coreProperties>
</file>