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 B C A</a:t>
            </a:r>
          </a:p>
          <a:p>
            <a:r>
              <a:rPr lang="en-US" altLang="zh-CN" sz="2800" dirty="0" smtClean="0"/>
              <a:t>B C A B</a:t>
            </a:r>
          </a:p>
          <a:p>
            <a:r>
              <a:rPr lang="en-US" altLang="zh-CN" sz="2800" dirty="0" smtClean="0"/>
              <a:t>B D C</a:t>
            </a:r>
          </a:p>
          <a:p>
            <a:r>
              <a:rPr lang="en-US" altLang="zh-CN" sz="2800" dirty="0" smtClean="0"/>
              <a:t>C B C 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 B C G 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A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C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B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A B A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decorations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lay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looking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do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excitedly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lighter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when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also </a:t>
            </a:r>
            <a:r>
              <a:rPr lang="en-US" altLang="zh-CN" sz="2800" dirty="0" smtClean="0">
                <a:solidFill>
                  <a:srgbClr val="FF0000"/>
                </a:solidFill>
              </a:rPr>
              <a:t>keeps</a:t>
            </a:r>
            <a:r>
              <a:rPr lang="en-US" altLang="zh-CN" sz="2800" dirty="0" smtClean="0"/>
              <a:t> you </a:t>
            </a:r>
          </a:p>
          <a:p>
            <a:r>
              <a:rPr lang="en-US" altLang="zh-CN" sz="2800" dirty="0" smtClean="0"/>
              <a:t>an </a:t>
            </a:r>
            <a:r>
              <a:rPr lang="en-US" altLang="zh-CN" sz="2800" dirty="0" smtClean="0">
                <a:solidFill>
                  <a:srgbClr val="FF0000"/>
                </a:solidFill>
              </a:rPr>
              <a:t>old</a:t>
            </a:r>
            <a:r>
              <a:rPr lang="en-US" altLang="zh-CN" sz="2800" dirty="0" smtClean="0"/>
              <a:t> saying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so</a:t>
            </a:r>
            <a:r>
              <a:rPr lang="en-US" altLang="zh-CN" sz="2800" dirty="0" smtClean="0"/>
              <a:t> you should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Usually</a:t>
            </a:r>
            <a:r>
              <a:rPr lang="en-US" altLang="zh-CN" sz="2800" dirty="0" smtClean="0"/>
              <a:t>, it requires</a:t>
            </a:r>
          </a:p>
          <a:p>
            <a:r>
              <a:rPr lang="en-US" altLang="zh-CN" sz="2800" dirty="0" smtClean="0"/>
              <a:t>for most </a:t>
            </a:r>
            <a:r>
              <a:rPr lang="en-US" altLang="zh-CN" sz="2800" dirty="0" smtClean="0">
                <a:solidFill>
                  <a:srgbClr val="FF0000"/>
                </a:solidFill>
              </a:rPr>
              <a:t>children</a:t>
            </a:r>
          </a:p>
          <a:p>
            <a:r>
              <a:rPr lang="en-US" altLang="zh-CN" sz="2800" dirty="0" smtClean="0"/>
              <a:t>become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positive</a:t>
            </a:r>
          </a:p>
          <a:p>
            <a:r>
              <a:rPr lang="en-US" altLang="zh-CN" sz="2800" dirty="0" smtClean="0"/>
              <a:t>be sure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/>
              <a:t> settle</a:t>
            </a:r>
          </a:p>
          <a:p>
            <a:r>
              <a:rPr lang="en-US" altLang="zh-CN" sz="2800" dirty="0" smtClean="0"/>
              <a:t>because </a:t>
            </a:r>
            <a:r>
              <a:rPr lang="en-US" altLang="zh-CN" sz="2800" dirty="0" smtClean="0">
                <a:solidFill>
                  <a:srgbClr val="FF0000"/>
                </a:solidFill>
              </a:rPr>
              <a:t>(of) </a:t>
            </a:r>
            <a:r>
              <a:rPr lang="en-US" altLang="zh-CN" sz="2800" dirty="0" smtClean="0"/>
              <a:t>it will help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You</a:t>
            </a:r>
            <a:r>
              <a:rPr lang="en-US" altLang="zh-CN" sz="2800" dirty="0" smtClean="0"/>
              <a:t> can read</a:t>
            </a:r>
          </a:p>
          <a:p>
            <a:r>
              <a:rPr lang="en-US" altLang="zh-CN" sz="2800" dirty="0" smtClean="0"/>
              <a:t>avoid </a:t>
            </a:r>
            <a:r>
              <a:rPr lang="en-US" altLang="zh-CN" sz="2800" dirty="0" smtClean="0">
                <a:solidFill>
                  <a:srgbClr val="FF0000"/>
                </a:solidFill>
              </a:rPr>
              <a:t>doing</a:t>
            </a:r>
            <a:r>
              <a:rPr lang="en-US" altLang="zh-CN" sz="2800" dirty="0" smtClean="0"/>
              <a:t> something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A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C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49289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F E B G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1218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prstClr val="black"/>
                </a:solidFill>
              </a:rPr>
              <a:t>E A D F C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117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68</cp:revision>
  <dcterms:created xsi:type="dcterms:W3CDTF">2016-10-18T00:50:35Z</dcterms:created>
  <dcterms:modified xsi:type="dcterms:W3CDTF">2017-05-15T07:26:23Z</dcterms:modified>
</cp:coreProperties>
</file>