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 D C A</a:t>
            </a:r>
          </a:p>
          <a:p>
            <a:r>
              <a:rPr lang="en-US" altLang="zh-CN" sz="2800" dirty="0" smtClean="0"/>
              <a:t>A C D A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dirty="0" smtClean="0"/>
              <a:t>C D B C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G E B F 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24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6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B A C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C A B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B D A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D B 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304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obvious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kids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have worked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asked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myself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While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well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gained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</cp:revision>
  <dcterms:created xsi:type="dcterms:W3CDTF">2017-03-07T00:18:29Z</dcterms:created>
  <dcterms:modified xsi:type="dcterms:W3CDTF">2017-05-04T00:33:08Z</dcterms:modified>
</cp:coreProperties>
</file>