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5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A D</a:t>
            </a:r>
          </a:p>
          <a:p>
            <a:r>
              <a:rPr lang="en-US" altLang="zh-CN" sz="2800" dirty="0" smtClean="0"/>
              <a:t>C A D B</a:t>
            </a:r>
          </a:p>
          <a:p>
            <a:r>
              <a:rPr lang="en-US" altLang="zh-CN" sz="2800" dirty="0" smtClean="0"/>
              <a:t>C A D B</a:t>
            </a:r>
          </a:p>
          <a:p>
            <a:r>
              <a:rPr lang="en-US" altLang="zh-CN" sz="2800" dirty="0" smtClean="0"/>
              <a:t>C B C B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E G B F 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B C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A D C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C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C A D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24482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looking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blocks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help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paid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relief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their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especially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332656"/>
            <a:ext cx="4752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Chinese culture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what</a:t>
            </a:r>
            <a:r>
              <a:rPr lang="en-US" altLang="zh-CN" sz="2800" dirty="0" smtClean="0">
                <a:solidFill>
                  <a:prstClr val="black"/>
                </a:solidFill>
              </a:rPr>
              <a:t> impressed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should abandon </a:t>
            </a:r>
            <a:r>
              <a:rPr lang="en-US" altLang="zh-CN" sz="2800" dirty="0" smtClean="0">
                <a:solidFill>
                  <a:srgbClr val="FF0000"/>
                </a:solidFill>
              </a:rPr>
              <a:t>(it)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people</a:t>
            </a:r>
            <a:r>
              <a:rPr lang="en-US" altLang="zh-CN" sz="2800" dirty="0" smtClean="0">
                <a:solidFill>
                  <a:srgbClr val="FF0000"/>
                </a:solidFill>
              </a:rPr>
              <a:t> left </a:t>
            </a:r>
            <a:r>
              <a:rPr lang="en-US" altLang="zh-CN" sz="2800" dirty="0" smtClean="0">
                <a:solidFill>
                  <a:prstClr val="black"/>
                </a:solidFill>
              </a:rPr>
              <a:t>some food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hoping</a:t>
            </a:r>
            <a:r>
              <a:rPr lang="en-US" altLang="zh-CN" sz="2800" dirty="0" smtClean="0">
                <a:solidFill>
                  <a:prstClr val="black"/>
                </a:solidFill>
              </a:rPr>
              <a:t> 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with</a:t>
            </a:r>
            <a:r>
              <a:rPr lang="en-US" altLang="zh-CN" sz="2800" dirty="0" smtClean="0">
                <a:solidFill>
                  <a:prstClr val="black"/>
                </a:solidFill>
              </a:rPr>
              <a:t> the improvement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have </a:t>
            </a:r>
            <a:r>
              <a:rPr lang="en-US" altLang="zh-CN" sz="2800" dirty="0" smtClean="0">
                <a:solidFill>
                  <a:srgbClr val="FF0000"/>
                </a:solidFill>
              </a:rPr>
              <a:t>gradually</a:t>
            </a:r>
            <a:r>
              <a:rPr lang="en-US" altLang="zh-CN" sz="2800" dirty="0" smtClean="0">
                <a:solidFill>
                  <a:prstClr val="black"/>
                </a:solidFill>
              </a:rPr>
              <a:t> changed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Student </a:t>
            </a:r>
            <a:r>
              <a:rPr lang="en-US" altLang="zh-CN" sz="2800" dirty="0" smtClean="0">
                <a:solidFill>
                  <a:srgbClr val="FF0000"/>
                </a:solidFill>
              </a:rPr>
              <a:t>as</a:t>
            </a:r>
            <a:r>
              <a:rPr lang="en-US" altLang="zh-CN" sz="2800" dirty="0" smtClean="0">
                <a:solidFill>
                  <a:prstClr val="black"/>
                </a:solidFill>
              </a:rPr>
              <a:t> I am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order </a:t>
            </a:r>
            <a:r>
              <a:rPr lang="en-US" altLang="zh-CN" sz="2800" dirty="0" smtClean="0">
                <a:solidFill>
                  <a:srgbClr val="FF0000"/>
                </a:solidFill>
              </a:rPr>
              <a:t>more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appeal</a:t>
            </a:r>
            <a:r>
              <a:rPr lang="en-US" altLang="zh-CN" sz="2800" dirty="0" smtClean="0">
                <a:solidFill>
                  <a:srgbClr val="FF0000"/>
                </a:solidFill>
              </a:rPr>
              <a:t> to </a:t>
            </a:r>
            <a:r>
              <a:rPr lang="en-US" altLang="zh-CN" sz="2800" dirty="0" smtClean="0">
                <a:solidFill>
                  <a:prstClr val="black"/>
                </a:solidFill>
              </a:rPr>
              <a:t>others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9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84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2017-04-12T01:57:41Z</dcterms:created>
  <dcterms:modified xsi:type="dcterms:W3CDTF">2017-05-10T01:31:46Z</dcterms:modified>
</cp:coreProperties>
</file>