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2017-5-03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2017-5-03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2017-5-03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2017-5-03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2017-5-03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2017-5-03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2017-5-03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2017-5-03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2017-5-03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2017-5-03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2017-5-03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2017-5-03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91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76328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C </a:t>
            </a:r>
            <a:r>
              <a:rPr lang="en-US" altLang="zh-CN" sz="2800" dirty="0" err="1" smtClean="0"/>
              <a:t>C</a:t>
            </a:r>
            <a:r>
              <a:rPr lang="en-US" altLang="zh-CN" sz="2800" dirty="0" smtClean="0"/>
              <a:t> B D</a:t>
            </a:r>
          </a:p>
          <a:p>
            <a:r>
              <a:rPr lang="en-US" altLang="zh-CN" sz="2800" dirty="0" smtClean="0"/>
              <a:t>C </a:t>
            </a:r>
            <a:r>
              <a:rPr lang="en-US" altLang="zh-CN" sz="2800" dirty="0" err="1" smtClean="0"/>
              <a:t>C</a:t>
            </a:r>
            <a:r>
              <a:rPr lang="en-US" altLang="zh-CN" sz="2800" dirty="0" smtClean="0"/>
              <a:t> D A</a:t>
            </a:r>
          </a:p>
          <a:p>
            <a:r>
              <a:rPr lang="en-US" altLang="zh-CN" sz="2800" dirty="0" smtClean="0"/>
              <a:t>B D B</a:t>
            </a:r>
          </a:p>
          <a:p>
            <a:r>
              <a:rPr lang="en-US" altLang="zh-CN" sz="2800" dirty="0" smtClean="0"/>
              <a:t>C </a:t>
            </a:r>
            <a:r>
              <a:rPr lang="en-US" altLang="zh-CN" sz="2800" dirty="0" err="1" smtClean="0"/>
              <a:t>C</a:t>
            </a:r>
            <a:r>
              <a:rPr lang="en-US" altLang="zh-CN" sz="2800" dirty="0" smtClean="0"/>
              <a:t> D A</a:t>
            </a:r>
          </a:p>
          <a:p>
            <a:endParaRPr lang="en-US" altLang="zh-CN" sz="2800" dirty="0"/>
          </a:p>
          <a:p>
            <a:r>
              <a:rPr lang="en-US" altLang="zh-CN" sz="2800" dirty="0" smtClean="0"/>
              <a:t>A G B D F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41756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76328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A D B C D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A B C A B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C D </a:t>
            </a:r>
            <a:r>
              <a:rPr lang="en-US" altLang="zh-CN" sz="2800" dirty="0" err="1" smtClean="0">
                <a:solidFill>
                  <a:prstClr val="black"/>
                </a:solidFill>
              </a:rPr>
              <a:t>D</a:t>
            </a:r>
            <a:r>
              <a:rPr lang="en-US" altLang="zh-CN" sz="2800" dirty="0" smtClean="0">
                <a:solidFill>
                  <a:prstClr val="black"/>
                </a:solidFill>
              </a:rPr>
              <a:t> A C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B A C </a:t>
            </a:r>
            <a:r>
              <a:rPr lang="en-US" altLang="zh-CN" sz="2800" dirty="0" err="1" smtClean="0">
                <a:solidFill>
                  <a:prstClr val="black"/>
                </a:solidFill>
              </a:rPr>
              <a:t>C</a:t>
            </a:r>
            <a:r>
              <a:rPr lang="en-US" altLang="zh-CN" sz="2800" dirty="0" smtClean="0">
                <a:solidFill>
                  <a:prstClr val="black"/>
                </a:solidFill>
              </a:rPr>
              <a:t> D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5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345638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learned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making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than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of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hosted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the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are rewarded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them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important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better</a:t>
            </a:r>
            <a:endParaRPr lang="en-US" altLang="zh-CN" sz="2800" dirty="0" smtClean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07904" y="188640"/>
            <a:ext cx="568863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the day </a:t>
            </a:r>
            <a:r>
              <a:rPr lang="en-US" altLang="zh-CN" sz="2800" dirty="0" smtClean="0">
                <a:solidFill>
                  <a:srgbClr val="FF0000"/>
                </a:solidFill>
              </a:rPr>
              <a:t>when</a:t>
            </a:r>
            <a:r>
              <a:rPr lang="en-US" altLang="zh-CN" sz="2800" dirty="0" smtClean="0">
                <a:solidFill>
                  <a:srgbClr val="FF0000"/>
                </a:solidFill>
              </a:rPr>
              <a:t>/on</a:t>
            </a:r>
            <a:r>
              <a:rPr lang="en-US" altLang="zh-CN" sz="2800" dirty="0" smtClean="0"/>
              <a:t> which</a:t>
            </a:r>
          </a:p>
          <a:p>
            <a:r>
              <a:rPr lang="en-US" altLang="zh-CN" sz="2800" dirty="0" smtClean="0"/>
              <a:t>teachers</a:t>
            </a:r>
            <a:r>
              <a:rPr lang="en-US" altLang="zh-CN" sz="2800" dirty="0" smtClean="0">
                <a:solidFill>
                  <a:srgbClr val="FF0000"/>
                </a:solidFill>
              </a:rPr>
              <a:t> were </a:t>
            </a:r>
            <a:r>
              <a:rPr lang="en-US" altLang="zh-CN" sz="2800" dirty="0" smtClean="0"/>
              <a:t>welcoming</a:t>
            </a:r>
          </a:p>
          <a:p>
            <a:r>
              <a:rPr lang="en-US" altLang="zh-CN" sz="2800" dirty="0" smtClean="0"/>
              <a:t>at </a:t>
            </a:r>
            <a:r>
              <a:rPr lang="en-US" altLang="zh-CN" sz="2800" dirty="0" smtClean="0">
                <a:solidFill>
                  <a:srgbClr val="FF0000"/>
                </a:solidFill>
              </a:rPr>
              <a:t>the</a:t>
            </a:r>
            <a:r>
              <a:rPr lang="en-US" altLang="zh-CN" sz="2800" dirty="0" smtClean="0"/>
              <a:t> school gate</a:t>
            </a:r>
          </a:p>
          <a:p>
            <a:r>
              <a:rPr lang="en-US" altLang="zh-CN" sz="2800" dirty="0" smtClean="0"/>
              <a:t>moved </a:t>
            </a:r>
            <a:r>
              <a:rPr lang="en-US" altLang="zh-CN" sz="2800" dirty="0" smtClean="0">
                <a:solidFill>
                  <a:srgbClr val="FF0000"/>
                </a:solidFill>
              </a:rPr>
              <a:t>deeply</a:t>
            </a:r>
          </a:p>
          <a:p>
            <a:r>
              <a:rPr lang="en-US" altLang="zh-CN" sz="2800" dirty="0" smtClean="0"/>
              <a:t>by </a:t>
            </a:r>
            <a:r>
              <a:rPr lang="en-US" altLang="zh-CN" sz="2800" dirty="0" smtClean="0">
                <a:solidFill>
                  <a:srgbClr val="FF0000"/>
                </a:solidFill>
              </a:rPr>
              <a:t>its</a:t>
            </a:r>
            <a:r>
              <a:rPr lang="en-US" altLang="zh-CN" sz="2800" dirty="0" smtClean="0"/>
              <a:t>  beautiful</a:t>
            </a:r>
          </a:p>
          <a:p>
            <a:r>
              <a:rPr lang="en-US" altLang="zh-CN" sz="2800" dirty="0" smtClean="0"/>
              <a:t>so </a:t>
            </a:r>
            <a:r>
              <a:rPr lang="en-US" altLang="zh-CN" sz="2800" dirty="0" smtClean="0">
                <a:solidFill>
                  <a:srgbClr val="FF0000"/>
                </a:solidFill>
              </a:rPr>
              <a:t>(too) </a:t>
            </a:r>
            <a:r>
              <a:rPr lang="en-US" altLang="zh-CN" sz="2800" dirty="0" smtClean="0"/>
              <a:t>big that</a:t>
            </a:r>
          </a:p>
          <a:p>
            <a:r>
              <a:rPr lang="en-US" altLang="zh-CN" sz="2800" dirty="0" smtClean="0"/>
              <a:t>After some </a:t>
            </a:r>
            <a:r>
              <a:rPr lang="en-US" altLang="zh-CN" sz="2800" dirty="0" smtClean="0">
                <a:solidFill>
                  <a:srgbClr val="FF0000"/>
                </a:solidFill>
              </a:rPr>
              <a:t>time</a:t>
            </a:r>
            <a:r>
              <a:rPr lang="en-US" altLang="zh-CN" sz="2800" dirty="0" smtClean="0"/>
              <a:t>,</a:t>
            </a:r>
          </a:p>
          <a:p>
            <a:r>
              <a:rPr lang="en-US" altLang="zh-CN" sz="2800" dirty="0" smtClean="0"/>
              <a:t>, </a:t>
            </a:r>
            <a:r>
              <a:rPr lang="en-US" altLang="zh-CN" sz="2800" dirty="0" smtClean="0">
                <a:solidFill>
                  <a:srgbClr val="FF0000"/>
                </a:solidFill>
              </a:rPr>
              <a:t>stopping</a:t>
            </a:r>
            <a:r>
              <a:rPr lang="en-US" altLang="zh-CN" sz="2800" dirty="0" smtClean="0"/>
              <a:t> from time</a:t>
            </a:r>
          </a:p>
          <a:p>
            <a:r>
              <a:rPr lang="en-US" altLang="zh-CN" sz="2800" dirty="0" smtClean="0"/>
              <a:t>to study </a:t>
            </a:r>
            <a:r>
              <a:rPr lang="en-US" altLang="zh-CN" sz="2800" dirty="0" smtClean="0">
                <a:solidFill>
                  <a:srgbClr val="FF0000"/>
                </a:solidFill>
              </a:rPr>
              <a:t>in</a:t>
            </a:r>
          </a:p>
          <a:p>
            <a:r>
              <a:rPr lang="en-US" altLang="zh-CN" sz="2800" dirty="0" smtClean="0"/>
              <a:t>and I </a:t>
            </a:r>
            <a:r>
              <a:rPr lang="en-US" altLang="zh-CN" sz="2800" dirty="0" smtClean="0">
                <a:solidFill>
                  <a:srgbClr val="FF0000"/>
                </a:solidFill>
              </a:rPr>
              <a:t>believed</a:t>
            </a:r>
            <a:endParaRPr lang="en-US" altLang="zh-CN" sz="2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5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87</Words>
  <Application>Microsoft Office PowerPoint</Application>
  <PresentationFormat>全屏显示(4:3)</PresentationFormat>
  <Paragraphs>30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45</cp:revision>
  <dcterms:created xsi:type="dcterms:W3CDTF">2016-10-18T00:50:35Z</dcterms:created>
  <dcterms:modified xsi:type="dcterms:W3CDTF">2017-05-03T03:37:23Z</dcterms:modified>
</cp:coreProperties>
</file>