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57" r:id="rId4"/>
    <p:sldId id="258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curiosity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raw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beneficial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strengthen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slim, slimmed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limitation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nutritious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discount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comfort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customer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consultant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lie, lied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glare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thinner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hostess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260648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16.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get away with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17. lost weight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18. be in debt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19. spy on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20. earn one’s living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21. cut down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22. go on a diet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23. do harm to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24. a balanced diet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25. do some research on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00945"/>
            <a:ext cx="3960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/>
              <a:t>n. novel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possession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patience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accumulate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donate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author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scene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</a:t>
            </a:r>
            <a:r>
              <a:rPr lang="en-US" altLang="zh-CN" sz="2400" b="1" u="sng" dirty="0" smtClean="0"/>
              <a:t>em</a:t>
            </a:r>
            <a:r>
              <a:rPr lang="en-US" altLang="zh-CN" sz="2400" b="1" dirty="0" smtClean="0"/>
              <a:t>bassy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seek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spot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adventure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rude</a:t>
            </a:r>
            <a:endParaRPr lang="en-US" altLang="zh-CN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39952" y="-315416"/>
            <a:ext cx="62646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novelist; a. novel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possess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patient; n. patient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accumulation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donator, donation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authorize; n. authority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scenic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am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bassador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seek, sought, sought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spotted, spotting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adventurous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rudeness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account for, bring up, on the contrary, by accident, make a bet on, be equal to, take a chance, deal with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200" b="1" dirty="0"/>
          </a:p>
          <a:p>
            <a:pPr marL="457200" indent="-457200">
              <a:buAutoNum type="arabicPeriod"/>
            </a:pPr>
            <a:r>
              <a:rPr lang="en-US" altLang="zh-CN" sz="2200" b="1" dirty="0"/>
              <a:t>The boy </a:t>
            </a:r>
            <a:r>
              <a:rPr lang="en-US" altLang="zh-CN" sz="2200" b="1" u="sng" dirty="0" smtClean="0"/>
              <a:t>            </a:t>
            </a:r>
            <a:r>
              <a:rPr lang="en-US" altLang="zh-CN" sz="2200" b="1" dirty="0" smtClean="0"/>
              <a:t>by </a:t>
            </a:r>
            <a:r>
              <a:rPr lang="en-US" altLang="zh-CN" sz="2200" b="1" dirty="0"/>
              <a:t>his mother, who was a dominating influence in his </a:t>
            </a:r>
            <a:r>
              <a:rPr lang="en-US" altLang="zh-CN" sz="2200" b="1" dirty="0" smtClean="0"/>
              <a:t>life.</a:t>
            </a:r>
          </a:p>
          <a:p>
            <a:pPr marL="457200" indent="-457200">
              <a:buAutoNum type="arabicPeriod"/>
            </a:pPr>
            <a:r>
              <a:rPr lang="en-US" altLang="zh-CN" sz="2200" b="1" dirty="0" smtClean="0"/>
              <a:t>This problem has been solved, and the </a:t>
            </a:r>
            <a:r>
              <a:rPr lang="en-US" altLang="zh-CN" sz="2200" b="1" dirty="0"/>
              <a:t>other cases are being examined and </a:t>
            </a:r>
            <a:r>
              <a:rPr lang="en-US" altLang="zh-CN" sz="2200" b="1" u="sng" dirty="0" smtClean="0"/>
              <a:t>                    </a:t>
            </a:r>
            <a:r>
              <a:rPr lang="en-US" altLang="zh-CN" sz="2200" b="1" dirty="0" smtClean="0"/>
              <a:t>. </a:t>
            </a:r>
          </a:p>
          <a:p>
            <a:pPr marL="457200" indent="-457200">
              <a:buAutoNum type="arabicPeriod"/>
            </a:pPr>
            <a:r>
              <a:rPr lang="en-US" altLang="zh-CN" sz="2200" b="1" dirty="0"/>
              <a:t>He sliced </a:t>
            </a:r>
            <a:r>
              <a:rPr lang="en-US" altLang="zh-CN" sz="2200" b="1" dirty="0" smtClean="0"/>
              <a:t>his </a:t>
            </a:r>
            <a:r>
              <a:rPr lang="en-US" altLang="zh-CN" sz="2200" b="1" dirty="0"/>
              <a:t>fingers </a:t>
            </a:r>
            <a:r>
              <a:rPr lang="en-US" altLang="zh-CN" sz="2200" b="1" u="sng" dirty="0" smtClean="0"/>
              <a:t>                     </a:t>
            </a:r>
            <a:r>
              <a:rPr lang="en-US" altLang="zh-CN" sz="2200" b="1" dirty="0" smtClean="0"/>
              <a:t>when </a:t>
            </a:r>
            <a:r>
              <a:rPr lang="en-US" altLang="zh-CN" sz="2200" b="1" dirty="0"/>
              <a:t>cutting vegetables</a:t>
            </a:r>
            <a:r>
              <a:rPr lang="en-US" altLang="zh-CN" sz="2200" b="1" dirty="0" smtClean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200" b="1" dirty="0"/>
              <a:t>With food </a:t>
            </a:r>
            <a:r>
              <a:rPr lang="en-US" altLang="zh-CN" sz="2200" b="1" u="sng" dirty="0" smtClean="0"/>
              <a:t>                               </a:t>
            </a:r>
            <a:r>
              <a:rPr lang="en-US" altLang="zh-CN" sz="2200" b="1" dirty="0" smtClean="0"/>
              <a:t>about </a:t>
            </a:r>
            <a:r>
              <a:rPr lang="en-US" altLang="zh-CN" sz="2200" b="1" dirty="0"/>
              <a:t>a third of consumer </a:t>
            </a:r>
            <a:r>
              <a:rPr lang="en-US" altLang="zh-CN" sz="2200" b="1" dirty="0" smtClean="0"/>
              <a:t>expense, </a:t>
            </a:r>
            <a:r>
              <a:rPr lang="en-US" altLang="zh-CN" sz="2200" b="1" dirty="0"/>
              <a:t>it is a problem that cannot be ignored.</a:t>
            </a:r>
          </a:p>
          <a:p>
            <a:pPr marL="457200" indent="-457200">
              <a:buAutoNum type="arabicPeriod"/>
            </a:pPr>
            <a:r>
              <a:rPr lang="en-US" altLang="zh-CN" sz="2200" b="1" dirty="0"/>
              <a:t>This won't do any </a:t>
            </a:r>
            <a:r>
              <a:rPr lang="en-US" altLang="zh-CN" sz="2200" b="1" dirty="0" smtClean="0"/>
              <a:t>good while </a:t>
            </a:r>
            <a:r>
              <a:rPr lang="en-US" altLang="zh-CN" sz="2200" b="1" u="sng" dirty="0" smtClean="0"/>
              <a:t>                  </a:t>
            </a:r>
            <a:r>
              <a:rPr lang="en-US" altLang="zh-CN" sz="2200" b="1" dirty="0" smtClean="0"/>
              <a:t>, </a:t>
            </a:r>
            <a:r>
              <a:rPr lang="en-US" altLang="zh-CN" sz="2200" b="1" dirty="0"/>
              <a:t>it will make things even worse</a:t>
            </a:r>
            <a:r>
              <a:rPr lang="en-US" altLang="zh-CN" sz="2200" b="1" dirty="0" smtClean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200" b="1" dirty="0" smtClean="0"/>
              <a:t>One </a:t>
            </a:r>
            <a:r>
              <a:rPr lang="en-US" altLang="zh-CN" sz="2200" b="1" dirty="0"/>
              <a:t>chocolate bar like this </a:t>
            </a:r>
            <a:r>
              <a:rPr lang="en-US" altLang="zh-CN" sz="2200" b="1" u="sng" dirty="0" smtClean="0"/>
              <a:t>                        </a:t>
            </a:r>
            <a:r>
              <a:rPr lang="en-US" altLang="zh-CN" sz="2200" b="1" dirty="0" smtClean="0"/>
              <a:t>a </a:t>
            </a:r>
            <a:r>
              <a:rPr lang="en-US" altLang="zh-CN" sz="2200" b="1" dirty="0"/>
              <a:t>large meal in calorie intake. 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200" b="1" dirty="0"/>
              <a:t>He spoke to the </a:t>
            </a:r>
            <a:r>
              <a:rPr lang="en-US" altLang="zh-CN" sz="2200" b="1" dirty="0" smtClean="0"/>
              <a:t>man </a:t>
            </a:r>
            <a:r>
              <a:rPr lang="en-US" altLang="zh-CN" sz="2200" b="1" dirty="0"/>
              <a:t>directly, </a:t>
            </a:r>
            <a:r>
              <a:rPr lang="en-US" altLang="zh-CN" sz="2200" b="1" u="sng" dirty="0" smtClean="0"/>
              <a:t>                           </a:t>
            </a:r>
            <a:r>
              <a:rPr lang="en-US" altLang="zh-CN" sz="2200" b="1" dirty="0" smtClean="0"/>
              <a:t>on irritating him.</a:t>
            </a:r>
            <a:endParaRPr lang="en-US" altLang="zh-CN" sz="2200" b="1" dirty="0"/>
          </a:p>
          <a:p>
            <a:pPr marL="457200" indent="-457200">
              <a:buFontTx/>
              <a:buAutoNum type="arabicPeriod"/>
            </a:pPr>
            <a:r>
              <a:rPr lang="en-US" altLang="zh-CN" sz="2200" b="1" dirty="0"/>
              <a:t>Before Columbus found America, a lot of people </a:t>
            </a:r>
            <a:r>
              <a:rPr lang="en-US" altLang="zh-CN" sz="2200" b="1" u="sng" dirty="0" smtClean="0"/>
              <a:t>                    </a:t>
            </a:r>
            <a:r>
              <a:rPr lang="en-US" altLang="zh-CN" sz="2200" b="1" dirty="0" smtClean="0"/>
              <a:t>whether </a:t>
            </a:r>
            <a:r>
              <a:rPr lang="en-US" altLang="zh-CN" sz="2200" b="1" dirty="0"/>
              <a:t>he would find a new land</a:t>
            </a:r>
            <a:r>
              <a:rPr lang="en-US" altLang="zh-CN" sz="2200" b="1" dirty="0" smtClean="0"/>
              <a:t>.</a:t>
            </a:r>
            <a:endParaRPr lang="en-US" altLang="zh-CN" sz="2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403648" y="101266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was brought up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194877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dealt with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7824" y="227687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by accident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5696" y="259684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accounting for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314096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 the contrary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79912" y="360495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is equal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3928" y="396499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taking a chance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6176" y="414908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made a bet 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他刚准备出门就下雨了。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如果他在年轻时没有积累足够的财富，很难想象他现在会是什么样子。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众所周知全球变暖将会对人类生活有很大的影响，因为所有我们依赖的环境会改变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/>
              <a:t>1.He </a:t>
            </a:r>
            <a:r>
              <a:rPr lang="en-US" altLang="zh-CN" sz="2400" u="sng" dirty="0" smtClean="0"/>
              <a:t>was about to </a:t>
            </a:r>
            <a:r>
              <a:rPr lang="en-US" altLang="zh-CN" sz="2400" dirty="0" smtClean="0"/>
              <a:t>set off </a:t>
            </a:r>
            <a:r>
              <a:rPr lang="en-US" altLang="zh-CN" sz="2400" u="sng" dirty="0" smtClean="0"/>
              <a:t>when</a:t>
            </a:r>
            <a:r>
              <a:rPr lang="en-US" altLang="zh-CN" sz="2400" dirty="0" smtClean="0"/>
              <a:t> it rained.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2.If he hadn’t </a:t>
            </a:r>
            <a:r>
              <a:rPr lang="en-US" altLang="zh-CN" sz="2400" dirty="0" smtClean="0">
                <a:solidFill>
                  <a:srgbClr val="FF0000"/>
                </a:solidFill>
              </a:rPr>
              <a:t>accumulated enough wealth </a:t>
            </a:r>
            <a:r>
              <a:rPr lang="en-US" altLang="zh-CN" sz="2400" dirty="0" smtClean="0">
                <a:solidFill>
                  <a:prstClr val="black"/>
                </a:solidFill>
              </a:rPr>
              <a:t>when he was young, it will be hard to imagine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what would become of him </a:t>
            </a:r>
            <a:r>
              <a:rPr lang="en-US" altLang="zh-CN" sz="2400" dirty="0" smtClean="0">
                <a:solidFill>
                  <a:prstClr val="black"/>
                </a:solidFill>
              </a:rPr>
              <a:t>now.</a:t>
            </a:r>
          </a:p>
          <a:p>
            <a:r>
              <a:rPr lang="en-US" altLang="zh-CN" sz="2400" u="sng" dirty="0" smtClean="0">
                <a:solidFill>
                  <a:prstClr val="black"/>
                </a:solidFill>
              </a:rPr>
              <a:t>3.It is well known that </a:t>
            </a:r>
            <a:r>
              <a:rPr lang="en-US" altLang="zh-CN" sz="2400" dirty="0" smtClean="0">
                <a:solidFill>
                  <a:prstClr val="black"/>
                </a:solidFill>
              </a:rPr>
              <a:t>global warming will </a:t>
            </a:r>
            <a:r>
              <a:rPr lang="en-US" altLang="zh-CN" sz="2400" dirty="0" smtClean="0">
                <a:solidFill>
                  <a:srgbClr val="FF0000"/>
                </a:solidFill>
              </a:rPr>
              <a:t>have a great effect on </a:t>
            </a:r>
            <a:r>
              <a:rPr lang="en-US" altLang="zh-CN" sz="2400" dirty="0" smtClean="0">
                <a:solidFill>
                  <a:prstClr val="black"/>
                </a:solidFill>
              </a:rPr>
              <a:t>human’s life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for the reason that </a:t>
            </a:r>
            <a:r>
              <a:rPr lang="en-US" altLang="zh-CN" sz="2400" dirty="0" smtClean="0">
                <a:solidFill>
                  <a:prstClr val="black"/>
                </a:solidFill>
              </a:rPr>
              <a:t>the environment we rely on will change.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465</Words>
  <Application>Microsoft Office PowerPoint</Application>
  <PresentationFormat>全屏显示(4:3)</PresentationFormat>
  <Paragraphs>77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130</cp:revision>
  <dcterms:created xsi:type="dcterms:W3CDTF">2016-09-05T02:56:20Z</dcterms:created>
  <dcterms:modified xsi:type="dcterms:W3CDTF">2016-11-02T13:03:39Z</dcterms:modified>
</cp:coreProperties>
</file>