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0" autoAdjust="0"/>
  </p:normalViewPr>
  <p:slideViewPr>
    <p:cSldViewPr>
      <p:cViewPr>
        <p:scale>
          <a:sx n="100" d="100"/>
          <a:sy n="100" d="100"/>
        </p:scale>
        <p:origin x="-128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93B7-906B-49E7-AD94-56B68011045B}" type="datetimeFigureOut">
              <a:rPr lang="zh-CN" altLang="en-US" smtClean="0"/>
              <a:t>2016-11-09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862F-867E-46DB-AA1D-A72C71B7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862F-867E-46DB-AA1D-A72C71B7325A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3816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b="1" dirty="0" smtClean="0"/>
              <a:t>v. multiply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v./n. crash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climate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satellite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biologist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adv. gently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adv. </a:t>
            </a:r>
            <a:r>
              <a:rPr lang="en-US" altLang="zh-CN" sz="2400" b="1" smtClean="0"/>
              <a:t>systematically</a:t>
            </a:r>
            <a:endParaRPr lang="en-US" altLang="zh-CN" sz="2400" b="1" dirty="0" smtClean="0"/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violence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physicist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fundamental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theoretical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gravity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atmosphere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astronomy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v./n. launch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7904" y="260648"/>
            <a:ext cx="56166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16. manned spaceship</a:t>
            </a:r>
          </a:p>
          <a:p>
            <a:r>
              <a:rPr lang="en-US" altLang="zh-CN" sz="2400" b="1" dirty="0" smtClean="0"/>
              <a:t>17. watch out</a:t>
            </a:r>
          </a:p>
          <a:p>
            <a:r>
              <a:rPr lang="en-US" altLang="zh-CN" sz="2400" b="1" dirty="0" smtClean="0"/>
              <a:t>18. be proud of</a:t>
            </a:r>
          </a:p>
          <a:p>
            <a:r>
              <a:rPr lang="en-US" altLang="zh-CN" sz="2400" b="1" dirty="0" smtClean="0"/>
              <a:t>19. for the time being</a:t>
            </a:r>
          </a:p>
          <a:p>
            <a:r>
              <a:rPr lang="en-US" altLang="zh-CN" sz="2400" b="1" dirty="0" smtClean="0"/>
              <a:t>20. in one’s turn</a:t>
            </a:r>
          </a:p>
          <a:p>
            <a:r>
              <a:rPr lang="en-US" altLang="zh-CN" sz="2400" b="1" dirty="0" smtClean="0"/>
              <a:t>21. break out</a:t>
            </a:r>
          </a:p>
          <a:p>
            <a:r>
              <a:rPr lang="en-US" altLang="zh-CN" sz="2400" b="1" dirty="0" smtClean="0"/>
              <a:t>22. block out</a:t>
            </a:r>
          </a:p>
          <a:p>
            <a:r>
              <a:rPr lang="en-US" altLang="zh-CN" sz="2400" b="1" dirty="0" smtClean="0"/>
              <a:t>23. give birth to</a:t>
            </a:r>
          </a:p>
          <a:p>
            <a:r>
              <a:rPr lang="en-US" altLang="zh-CN" sz="2400" b="1" dirty="0" smtClean="0"/>
              <a:t>24. come into existence</a:t>
            </a:r>
          </a:p>
          <a:p>
            <a:r>
              <a:rPr lang="en-US" altLang="zh-CN" sz="2400" b="1" dirty="0" smtClean="0"/>
              <a:t>25. depend on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7599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00945"/>
            <a:ext cx="39604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frost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continent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surround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mountain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v./n. neighbor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urban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chat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mix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please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distance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measure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locate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population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-315416"/>
            <a:ext cx="62646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frostbite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continental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surrounding; n. surroundings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mountainous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neighborhood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suburban; v. urbanize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chatted, chatting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mixture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pleased, pleasant; n. pleasure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distant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measure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location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populated </a:t>
            </a:r>
            <a:endParaRPr lang="en-US" altLang="zh-CN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903649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take measures, at a distance, be located in, be famous for, take off,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wealth of, settle down, at dawn, be on a trip</a:t>
            </a:r>
          </a:p>
          <a:p>
            <a:endParaRPr lang="en-US" altLang="zh-CN" sz="2200" b="1" dirty="0">
              <a:solidFill>
                <a:prstClr val="black"/>
              </a:solidFill>
            </a:endParaRPr>
          </a:p>
          <a:p>
            <a:r>
              <a:rPr lang="en-US" altLang="zh-CN" sz="2200" b="1" dirty="0" smtClean="0"/>
              <a:t>1.They </a:t>
            </a:r>
            <a:r>
              <a:rPr lang="en-US" altLang="zh-CN" sz="2200" b="1" dirty="0"/>
              <a:t>put up their tents and </a:t>
            </a:r>
            <a:r>
              <a:rPr lang="en-US" altLang="zh-CN" sz="2200" b="1" u="sng" dirty="0" smtClean="0"/>
              <a:t>                            </a:t>
            </a:r>
            <a:r>
              <a:rPr lang="en-US" altLang="zh-CN" sz="2200" b="1" dirty="0" smtClean="0"/>
              <a:t>for </a:t>
            </a:r>
            <a:r>
              <a:rPr lang="en-US" altLang="zh-CN" sz="2200" b="1" dirty="0"/>
              <a:t>the night. 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2.A </a:t>
            </a:r>
            <a:r>
              <a:rPr lang="en-US" altLang="zh-CN" sz="2200" b="1" dirty="0"/>
              <a:t>few days before May, 1st, my thoughts </a:t>
            </a:r>
            <a:r>
              <a:rPr lang="en-US" altLang="zh-CN" sz="2200" b="1" u="sng" dirty="0" smtClean="0"/>
              <a:t>                           </a:t>
            </a:r>
            <a:r>
              <a:rPr lang="en-US" altLang="zh-CN" sz="2200" b="1" dirty="0" smtClean="0"/>
              <a:t>to </a:t>
            </a:r>
            <a:r>
              <a:rPr lang="en-US" altLang="zh-CN" sz="2200" b="1" dirty="0"/>
              <a:t>the West Lake</a:t>
            </a:r>
            <a:r>
              <a:rPr lang="en-US" altLang="zh-CN" sz="2200" b="1" dirty="0" smtClean="0"/>
              <a:t>.</a:t>
            </a:r>
          </a:p>
          <a:p>
            <a:r>
              <a:rPr lang="en-US" altLang="zh-CN" sz="2200" b="1" dirty="0" smtClean="0"/>
              <a:t>3.The </a:t>
            </a:r>
            <a:r>
              <a:rPr lang="en-US" altLang="zh-CN" sz="2200" b="1" dirty="0"/>
              <a:t>government </a:t>
            </a:r>
            <a:r>
              <a:rPr lang="en-US" altLang="zh-CN" sz="2200" b="1" u="sng" dirty="0" smtClean="0"/>
              <a:t>                           </a:t>
            </a:r>
            <a:r>
              <a:rPr lang="en-US" altLang="zh-CN" sz="2200" b="1" dirty="0" smtClean="0"/>
              <a:t>to </a:t>
            </a:r>
            <a:r>
              <a:rPr lang="en-US" altLang="zh-CN" sz="2200" b="1" dirty="0"/>
              <a:t>protect some animals and birds from being killed</a:t>
            </a:r>
            <a:r>
              <a:rPr lang="en-US" altLang="zh-CN" sz="2200" b="1" dirty="0" smtClean="0"/>
              <a:t>.</a:t>
            </a:r>
          </a:p>
          <a:p>
            <a:r>
              <a:rPr lang="en-US" altLang="zh-CN" sz="2200" b="1" dirty="0" smtClean="0"/>
              <a:t>4.A </a:t>
            </a:r>
            <a:r>
              <a:rPr lang="en-US" altLang="zh-CN" sz="2200" b="1" dirty="0"/>
              <a:t>plenty of sculptures and fountains </a:t>
            </a:r>
            <a:r>
              <a:rPr lang="en-US" altLang="zh-CN" sz="2200" b="1" u="sng" dirty="0" smtClean="0"/>
              <a:t>                    </a:t>
            </a:r>
            <a:r>
              <a:rPr lang="en-US" altLang="zh-CN" sz="2200" b="1" dirty="0" smtClean="0"/>
              <a:t>the </a:t>
            </a:r>
            <a:r>
              <a:rPr lang="en-US" altLang="zh-CN" sz="2200" b="1" dirty="0"/>
              <a:t>park around the castle</a:t>
            </a:r>
            <a:r>
              <a:rPr lang="en-US" altLang="zh-CN" sz="2200" b="1" dirty="0" smtClean="0"/>
              <a:t>.</a:t>
            </a:r>
          </a:p>
          <a:p>
            <a:r>
              <a:rPr lang="en-US" altLang="zh-CN" sz="2200" b="1" dirty="0"/>
              <a:t>5.I </a:t>
            </a:r>
            <a:r>
              <a:rPr lang="en-US" altLang="zh-CN" sz="2200" b="1" dirty="0"/>
              <a:t>woke up </a:t>
            </a:r>
            <a:r>
              <a:rPr lang="en-US" altLang="zh-CN" sz="2200" b="1" u="sng" dirty="0" smtClean="0"/>
              <a:t>                             </a:t>
            </a:r>
            <a:r>
              <a:rPr lang="en-US" altLang="zh-CN" sz="2200" b="1" dirty="0" smtClean="0"/>
              <a:t>to </a:t>
            </a:r>
            <a:r>
              <a:rPr lang="en-US" altLang="zh-CN" sz="2200" b="1" dirty="0"/>
              <a:t>find the people were already out in the fields. </a:t>
            </a:r>
          </a:p>
          <a:p>
            <a:r>
              <a:rPr lang="en-US" altLang="zh-CN" sz="2200" b="1" dirty="0" smtClean="0"/>
              <a:t>6.The </a:t>
            </a:r>
            <a:r>
              <a:rPr lang="en-US" altLang="zh-CN" sz="2200" b="1" dirty="0"/>
              <a:t>university </a:t>
            </a:r>
            <a:r>
              <a:rPr lang="en-US" altLang="zh-CN" sz="2200" b="1" u="sng" dirty="0" smtClean="0"/>
              <a:t>                                   </a:t>
            </a:r>
            <a:r>
              <a:rPr lang="en-US" altLang="zh-CN" sz="2200" b="1" dirty="0" smtClean="0"/>
              <a:t>medical </a:t>
            </a:r>
            <a:r>
              <a:rPr lang="en-US" altLang="zh-CN" sz="2200" b="1" dirty="0"/>
              <a:t>studies ever since its foundation</a:t>
            </a:r>
            <a:r>
              <a:rPr lang="en-US" altLang="zh-CN" sz="2200" b="1" dirty="0" smtClean="0"/>
              <a:t>.</a:t>
            </a:r>
          </a:p>
          <a:p>
            <a:r>
              <a:rPr lang="en-US" altLang="zh-CN" sz="2200" b="1" dirty="0" smtClean="0"/>
              <a:t>7.The economy of China </a:t>
            </a:r>
            <a:r>
              <a:rPr lang="en-US" altLang="zh-CN" sz="2200" b="1" u="sng" dirty="0" smtClean="0"/>
              <a:t>                        </a:t>
            </a:r>
            <a:r>
              <a:rPr lang="en-US" altLang="zh-CN" sz="2200" b="1" dirty="0" smtClean="0"/>
              <a:t> after its reform policy.</a:t>
            </a:r>
          </a:p>
          <a:p>
            <a:r>
              <a:rPr lang="en-US" altLang="zh-CN" sz="2200" b="1" dirty="0" smtClean="0"/>
              <a:t>8.Wait </a:t>
            </a:r>
            <a:r>
              <a:rPr lang="en-US" altLang="zh-CN" sz="2200" b="1" dirty="0"/>
              <a:t>until the children </a:t>
            </a:r>
            <a:r>
              <a:rPr lang="en-US" altLang="zh-CN" sz="2200" b="1" u="sng" dirty="0" smtClean="0"/>
              <a:t>                            </a:t>
            </a:r>
            <a:r>
              <a:rPr lang="en-US" altLang="zh-CN" sz="2200" b="1" dirty="0" smtClean="0"/>
              <a:t>before </a:t>
            </a:r>
            <a:r>
              <a:rPr lang="en-US" altLang="zh-CN" sz="2200" b="1" dirty="0"/>
              <a:t>you start your lesson. </a:t>
            </a:r>
          </a:p>
          <a:p>
            <a:r>
              <a:rPr lang="en-US" altLang="zh-CN" sz="2200" b="1" dirty="0" smtClean="0"/>
              <a:t>9.National </a:t>
            </a:r>
            <a:r>
              <a:rPr lang="en-US" altLang="zh-CN" sz="2200" b="1" dirty="0"/>
              <a:t>flags provide </a:t>
            </a:r>
            <a:r>
              <a:rPr lang="en-US" altLang="zh-CN" sz="2200" b="1" u="sng" dirty="0" smtClean="0"/>
              <a:t>                          </a:t>
            </a:r>
            <a:r>
              <a:rPr lang="en-US" altLang="zh-CN" sz="2200" b="1" dirty="0" smtClean="0"/>
              <a:t>information </a:t>
            </a:r>
            <a:r>
              <a:rPr lang="en-US" altLang="zh-CN" sz="2200" b="1" dirty="0"/>
              <a:t>about the countries they represent. </a:t>
            </a:r>
          </a:p>
          <a:p>
            <a:endParaRPr lang="en-US" altLang="zh-CN" sz="2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635896" y="126876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settled down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064" y="158873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were on a trip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5736" y="180475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has taken measures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242088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are located in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328498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has been famous for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295688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at dawn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824" y="360495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took off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386104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have settled down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7824" y="425302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 wealth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他比任何人都更关心何时动身去那个度假胜地。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我们对该城市有如此众多的人口而感到惊讶。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篮球打得好让他成为学校里最受欢迎的男生。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1. He is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more concerned than any other </a:t>
            </a:r>
            <a:r>
              <a:rPr lang="en-US" altLang="zh-CN" sz="2400" dirty="0" smtClean="0">
                <a:solidFill>
                  <a:prstClr val="black"/>
                </a:solidFill>
              </a:rPr>
              <a:t>about when we will </a:t>
            </a:r>
            <a:r>
              <a:rPr lang="en-US" altLang="zh-CN" sz="2400" dirty="0" smtClean="0">
                <a:solidFill>
                  <a:srgbClr val="FF0000"/>
                </a:solidFill>
              </a:rPr>
              <a:t>leave for </a:t>
            </a:r>
            <a:r>
              <a:rPr lang="en-US" altLang="zh-CN" sz="2400" dirty="0" smtClean="0">
                <a:solidFill>
                  <a:prstClr val="black"/>
                </a:solidFill>
              </a:rPr>
              <a:t>the </a:t>
            </a:r>
            <a:r>
              <a:rPr lang="en-US" altLang="zh-CN" sz="2400" dirty="0" smtClean="0">
                <a:solidFill>
                  <a:srgbClr val="FF0000"/>
                </a:solidFill>
              </a:rPr>
              <a:t>vacation spot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2. We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are surprised at the fact that </a:t>
            </a:r>
            <a:r>
              <a:rPr lang="en-US" altLang="zh-CN" sz="2400" dirty="0" smtClean="0">
                <a:solidFill>
                  <a:prstClr val="black"/>
                </a:solidFill>
              </a:rPr>
              <a:t>the city </a:t>
            </a:r>
            <a:r>
              <a:rPr lang="en-US" altLang="zh-CN" sz="2400" dirty="0" smtClean="0">
                <a:solidFill>
                  <a:srgbClr val="FF0000"/>
                </a:solidFill>
              </a:rPr>
              <a:t>has</a:t>
            </a:r>
            <a:r>
              <a:rPr lang="en-US" altLang="zh-CN" sz="2400" dirty="0" smtClean="0">
                <a:solidFill>
                  <a:prstClr val="black"/>
                </a:solidFill>
              </a:rPr>
              <a:t> such </a:t>
            </a:r>
            <a:r>
              <a:rPr lang="en-US" altLang="zh-CN" sz="2400" dirty="0" smtClean="0">
                <a:solidFill>
                  <a:srgbClr val="FF0000"/>
                </a:solidFill>
              </a:rPr>
              <a:t>a huge population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3. Playing basketball well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makes him the most popular boy </a:t>
            </a:r>
            <a:r>
              <a:rPr lang="en-US" altLang="zh-CN" sz="2400" dirty="0" smtClean="0">
                <a:solidFill>
                  <a:prstClr val="black"/>
                </a:solidFill>
              </a:rPr>
              <a:t>in our school.</a:t>
            </a:r>
          </a:p>
        </p:txBody>
      </p:sp>
    </p:spTree>
    <p:extLst>
      <p:ext uri="{BB962C8B-B14F-4D97-AF65-F5344CB8AC3E}">
        <p14:creationId xmlns:p14="http://schemas.microsoft.com/office/powerpoint/2010/main" val="235432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446</Words>
  <Application>Microsoft Office PowerPoint</Application>
  <PresentationFormat>全屏显示(4:3)</PresentationFormat>
  <Paragraphs>81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152</cp:revision>
  <dcterms:created xsi:type="dcterms:W3CDTF">2016-09-05T02:56:20Z</dcterms:created>
  <dcterms:modified xsi:type="dcterms:W3CDTF">2016-11-09T00:53:56Z</dcterms:modified>
</cp:coreProperties>
</file>