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71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v. multiply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v./n. cr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b="1" dirty="0" smtClean="0"/>
              <a:t>sh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climate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satellite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biologist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adv. gen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tly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adv. systematically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violence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physicist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un</a:t>
            </a:r>
            <a:r>
              <a:rPr lang="en-US" altLang="zh-CN" sz="2400" b="1" dirty="0" smtClean="0"/>
              <a:t>damental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theo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</a:t>
            </a:r>
            <a:r>
              <a:rPr lang="en-US" altLang="zh-CN" sz="2400" b="1" dirty="0" smtClean="0"/>
              <a:t>tical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gravity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atmosphere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astronomy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v./n. launch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manned spaceship</a:t>
            </a:r>
          </a:p>
          <a:p>
            <a:r>
              <a:rPr lang="en-US" altLang="zh-CN" sz="2400" b="1" dirty="0" smtClean="0"/>
              <a:t>17. watch out</a:t>
            </a:r>
          </a:p>
          <a:p>
            <a:r>
              <a:rPr lang="en-US" altLang="zh-CN" sz="2400" b="1" dirty="0" smtClean="0"/>
              <a:t>18. be pr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ou</a:t>
            </a:r>
            <a:r>
              <a:rPr lang="en-US" altLang="zh-CN" sz="2400" b="1" dirty="0" smtClean="0"/>
              <a:t>d of</a:t>
            </a:r>
          </a:p>
          <a:p>
            <a:r>
              <a:rPr lang="en-US" altLang="zh-CN" sz="2400" b="1" dirty="0" smtClean="0"/>
              <a:t>19. for the time being</a:t>
            </a:r>
          </a:p>
          <a:p>
            <a:r>
              <a:rPr lang="en-US" altLang="zh-CN" sz="2400" b="1" dirty="0" smtClean="0"/>
              <a:t>20. in one’s turn</a:t>
            </a:r>
          </a:p>
          <a:p>
            <a:r>
              <a:rPr lang="en-US" altLang="zh-CN" sz="2400" b="1" dirty="0" smtClean="0"/>
              <a:t>21. break out</a:t>
            </a:r>
          </a:p>
          <a:p>
            <a:r>
              <a:rPr lang="en-US" altLang="zh-CN" sz="2400" b="1" dirty="0" smtClean="0"/>
              <a:t>22. block out</a:t>
            </a:r>
          </a:p>
          <a:p>
            <a:r>
              <a:rPr lang="en-US" altLang="zh-CN" sz="2400" b="1" dirty="0" smtClean="0"/>
              <a:t>23. give birth to</a:t>
            </a:r>
          </a:p>
          <a:p>
            <a:r>
              <a:rPr lang="en-US" altLang="zh-CN" sz="2400" b="1" dirty="0" smtClean="0"/>
              <a:t>24. come into existence</a:t>
            </a:r>
          </a:p>
          <a:p>
            <a:r>
              <a:rPr lang="en-US" altLang="zh-CN" sz="2400" b="1" dirty="0" smtClean="0"/>
              <a:t>25. depend on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599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harbor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mountainous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continental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border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surroundings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chat, chatted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mixture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pleasant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impressive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baggage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11. go on a tour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12. a wealth of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13. settle down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14. at dawn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15. take measures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16. in the distance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17. go downtown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18. take off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19. be located in</a:t>
            </a: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20. have a population of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0945"/>
            <a:ext cx="39604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ambitious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distinguished</a:t>
            </a:r>
          </a:p>
          <a:p>
            <a:pPr marL="457200" indent="-457200">
              <a:buFontTx/>
              <a:buAutoNum type="arabicPeriod"/>
            </a:pPr>
            <a:endParaRPr lang="en-US" altLang="zh-CN" sz="2400" b="1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determination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respect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honor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symbol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admire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emergency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inspire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support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shade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consider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intend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entertain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refer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-315416"/>
            <a:ext cx="626469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ambition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distinguish, extinguish(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熄灭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); distinguishable(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可区分的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determin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e; a. determined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respectable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, respectful, respective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honorable, honorary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symbolize; a. symbolic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admirable; n. admiration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emerge; n. emergence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出现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inspiration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supporter; a. supportive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v./n. shadow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considerate, considerable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intention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entertainment, entertainer, entertaining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referred, referring; n. reference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be intended for, come across, carry on, refer to, look down on, be engaged in, major in, be determined, crowd in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200" b="1" dirty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I </a:t>
            </a:r>
            <a:r>
              <a:rPr lang="en-US" altLang="zh-CN" sz="2400" b="1" dirty="0"/>
              <a:t>graduated </a:t>
            </a:r>
            <a:r>
              <a:rPr lang="en-US" altLang="zh-CN" sz="2400" b="1" dirty="0" smtClean="0"/>
              <a:t>from Tsinghua university </a:t>
            </a:r>
            <a:r>
              <a:rPr lang="en-US" altLang="zh-CN" sz="2400" b="1" u="sng" dirty="0" smtClean="0"/>
              <a:t>                          </a:t>
            </a:r>
            <a:r>
              <a:rPr lang="en-US" altLang="zh-CN" sz="2400" b="1" dirty="0" smtClean="0"/>
              <a:t>marketing.</a:t>
            </a:r>
          </a:p>
          <a:p>
            <a:pPr marL="457200" indent="-457200">
              <a:buAutoNum type="arabicPeriod"/>
            </a:pPr>
            <a:r>
              <a:rPr lang="en-US" altLang="zh-CN" sz="2400" b="1" dirty="0"/>
              <a:t>It </a:t>
            </a:r>
            <a:r>
              <a:rPr lang="en-US" altLang="zh-CN" sz="2400" b="1" u="sng" dirty="0" smtClean="0"/>
              <a:t>                          </a:t>
            </a:r>
            <a:r>
              <a:rPr lang="en-US" altLang="zh-CN" sz="2400" b="1" dirty="0" smtClean="0"/>
              <a:t>my </a:t>
            </a:r>
            <a:r>
              <a:rPr lang="en-US" altLang="zh-CN" sz="2400" b="1" dirty="0"/>
              <a:t>mind that I had met him somewhere before</a:t>
            </a:r>
            <a:r>
              <a:rPr lang="en-US" altLang="zh-CN" sz="2400" b="1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We advise you should be careful in </a:t>
            </a:r>
            <a:r>
              <a:rPr lang="en-US" altLang="zh-CN" sz="2400" b="1" u="sng" dirty="0" smtClean="0"/>
              <a:t>               </a:t>
            </a:r>
            <a:r>
              <a:rPr lang="en-US" altLang="zh-CN" sz="2400" b="1" dirty="0" smtClean="0"/>
              <a:t>business </a:t>
            </a:r>
            <a:r>
              <a:rPr lang="en-US" altLang="zh-CN" sz="2400" b="1" dirty="0"/>
              <a:t>with the </a:t>
            </a:r>
            <a:r>
              <a:rPr lang="en-US" altLang="zh-CN" sz="2400" b="1" dirty="0" smtClean="0"/>
              <a:t>bank. 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en-US" altLang="zh-CN" sz="2400" b="1" dirty="0"/>
              <a:t>He </a:t>
            </a:r>
            <a:r>
              <a:rPr lang="en-US" altLang="zh-CN" sz="2400" b="1" u="sng" dirty="0" smtClean="0"/>
              <a:t>                         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to give his family a secure and solid base</a:t>
            </a:r>
            <a:r>
              <a:rPr lang="en-US" altLang="zh-CN" sz="2400" b="1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After </a:t>
            </a:r>
            <a:r>
              <a:rPr lang="en-US" altLang="zh-CN" sz="2400" b="1" u="sng" dirty="0" smtClean="0"/>
              <a:t>                           </a:t>
            </a:r>
            <a:r>
              <a:rPr lang="en-US" altLang="zh-CN" sz="2400" b="1" dirty="0" smtClean="0"/>
              <a:t>my </a:t>
            </a:r>
            <a:r>
              <a:rPr lang="en-US" altLang="zh-CN" sz="2400" b="1" dirty="0"/>
              <a:t>Master's </a:t>
            </a:r>
            <a:r>
              <a:rPr lang="en-US" altLang="zh-CN" sz="2400" b="1" dirty="0" smtClean="0"/>
              <a:t>degree, I found a job in Wall Street.</a:t>
            </a:r>
            <a:endParaRPr lang="en-US" altLang="zh-CN" sz="2400" b="1" dirty="0"/>
          </a:p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She tried to sleep, but thoughts </a:t>
            </a:r>
            <a:r>
              <a:rPr lang="en-US" altLang="zh-CN" sz="2400" b="1" u="sng" dirty="0" smtClean="0"/>
              <a:t>                   </a:t>
            </a:r>
            <a:r>
              <a:rPr lang="en-US" altLang="zh-CN" sz="2400" b="1" dirty="0" smtClean="0"/>
              <a:t>and </a:t>
            </a:r>
            <a:r>
              <a:rPr lang="en-US" altLang="zh-CN" sz="2400" b="1" dirty="0"/>
              <a:t>images flashed into her mind.</a:t>
            </a:r>
          </a:p>
          <a:p>
            <a:pPr marL="457200" indent="-457200">
              <a:buAutoNum type="arabicPeriod"/>
            </a:pPr>
            <a:r>
              <a:rPr lang="en-US" altLang="zh-CN" sz="2400" b="1" dirty="0"/>
              <a:t>One who constantly </a:t>
            </a:r>
            <a:r>
              <a:rPr lang="en-US" altLang="zh-CN" sz="2400" b="1" u="sng" dirty="0" smtClean="0"/>
              <a:t>       </a:t>
            </a:r>
            <a:r>
              <a:rPr lang="en-US" altLang="zh-CN" sz="2400" b="1" dirty="0" smtClean="0"/>
              <a:t>others </a:t>
            </a:r>
            <a:r>
              <a:rPr lang="en-US" altLang="zh-CN" sz="2400" b="1" dirty="0"/>
              <a:t>reveals his lack of moral cultivation</a:t>
            </a:r>
            <a:r>
              <a:rPr lang="en-US" altLang="zh-CN" sz="2400" b="1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400" b="1" dirty="0"/>
              <a:t>Teachers in kindergarten </a:t>
            </a:r>
            <a:r>
              <a:rPr lang="en-US" altLang="zh-CN" sz="2400" b="1" u="sng" dirty="0" smtClean="0"/>
              <a:t>                             </a:t>
            </a:r>
            <a:r>
              <a:rPr lang="en-US" altLang="zh-CN" sz="2400" b="1" dirty="0" smtClean="0"/>
              <a:t>as </a:t>
            </a:r>
            <a:r>
              <a:rPr lang="en-US" altLang="zh-CN" sz="2400" b="1" dirty="0"/>
              <a:t>leaders of children. </a:t>
            </a:r>
            <a:endParaRPr lang="en-US" altLang="zh-CN" sz="2400" b="1" dirty="0" smtClean="0"/>
          </a:p>
          <a:p>
            <a:pPr marL="457200" indent="-457200">
              <a:buFontTx/>
              <a:buAutoNum type="arabicPeriod"/>
            </a:pPr>
            <a:r>
              <a:rPr lang="en-US" altLang="zh-CN" sz="2400" b="1" dirty="0"/>
              <a:t>This money </a:t>
            </a:r>
            <a:r>
              <a:rPr lang="en-US" altLang="zh-CN" sz="2400" b="1" u="sng" dirty="0" smtClean="0"/>
              <a:t>                           </a:t>
            </a:r>
            <a:r>
              <a:rPr lang="en-US" altLang="zh-CN" sz="2400" b="1" dirty="0" smtClean="0"/>
              <a:t>the </a:t>
            </a:r>
            <a:r>
              <a:rPr lang="en-US" altLang="zh-CN" sz="2400" b="1" dirty="0"/>
              <a:t>development of the tourist </a:t>
            </a:r>
            <a:r>
              <a:rPr lang="en-US" altLang="zh-CN" sz="2400" b="1" dirty="0" smtClean="0"/>
              <a:t>industry.</a:t>
            </a:r>
            <a:endParaRPr lang="en-US" altLang="zh-CN" sz="2400" b="1" dirty="0"/>
          </a:p>
          <a:p>
            <a:r>
              <a:rPr lang="en-US" altLang="zh-CN" sz="2400" b="1" dirty="0" smtClean="0"/>
              <a:t> </a:t>
            </a:r>
            <a:endParaRPr lang="en-US" altLang="zh-CN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92080" y="126876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majoring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166073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came into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048" y="187676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carrying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238081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was determined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27809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being engaged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350100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crowded in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9832" y="403700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looks down 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79912" y="461306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are referred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497310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is intended 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虽然他获得了博士学位，但并没有被认为是为</a:t>
            </a:r>
            <a:r>
              <a:rPr lang="zh-CN" altLang="en-US" sz="2400" dirty="0">
                <a:solidFill>
                  <a:prstClr val="black"/>
                </a:solidFill>
              </a:rPr>
              <a:t>天</a:t>
            </a:r>
            <a:r>
              <a:rPr lang="zh-CN" altLang="en-US" sz="2400" dirty="0" smtClean="0">
                <a:solidFill>
                  <a:prstClr val="black"/>
                </a:solidFill>
              </a:rPr>
              <a:t>才。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只有用这种方法，我们才能完成这项工作。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 </a:t>
            </a:r>
            <a:r>
              <a:rPr lang="en-US" altLang="zh-CN" sz="2400" dirty="0" smtClean="0">
                <a:solidFill>
                  <a:prstClr val="black"/>
                </a:solidFill>
              </a:rPr>
              <a:t>Although he has </a:t>
            </a:r>
            <a:r>
              <a:rPr lang="en-US" altLang="zh-CN" sz="2400" dirty="0" smtClean="0">
                <a:solidFill>
                  <a:srgbClr val="FF0000"/>
                </a:solidFill>
              </a:rPr>
              <a:t>gained a doctor’s degree</a:t>
            </a:r>
            <a:r>
              <a:rPr lang="en-US" altLang="zh-CN" sz="2400" dirty="0" smtClean="0">
                <a:solidFill>
                  <a:prstClr val="black"/>
                </a:solidFill>
              </a:rPr>
              <a:t>, he is not regarded as a genius.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</a:rPr>
              <a:t> A doctor’s degree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 as </a:t>
            </a:r>
            <a:r>
              <a:rPr lang="en-US" altLang="zh-CN" sz="2400" dirty="0" smtClean="0">
                <a:solidFill>
                  <a:prstClr val="black"/>
                </a:solidFill>
              </a:rPr>
              <a:t>he has gained, …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Despite</a:t>
            </a:r>
            <a:r>
              <a:rPr lang="en-US" altLang="zh-CN" sz="2400" dirty="0" smtClean="0">
                <a:solidFill>
                  <a:prstClr val="black"/>
                </a:solidFill>
              </a:rPr>
              <a:t> a doctor’s degree that he has gained, …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 Only in this way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can we finish </a:t>
            </a:r>
            <a:r>
              <a:rPr lang="en-US" altLang="zh-CN" sz="2400" dirty="0" smtClean="0">
                <a:solidFill>
                  <a:prstClr val="black"/>
                </a:solidFill>
              </a:rPr>
              <a:t>this work.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2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552</Words>
  <Application>Microsoft Office PowerPoint</Application>
  <PresentationFormat>全屏显示(4:3)</PresentationFormat>
  <Paragraphs>107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161</cp:revision>
  <dcterms:created xsi:type="dcterms:W3CDTF">2016-09-05T02:56:20Z</dcterms:created>
  <dcterms:modified xsi:type="dcterms:W3CDTF">2016-11-10T07:45:30Z</dcterms:modified>
</cp:coreProperties>
</file>