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4896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a. distinguished/outstanding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a. professional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determination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a. symbolic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respectful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admiration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v./n. sacrifice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milestone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achievement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emergency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inspiration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n. argument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shade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considerate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entertainment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look down on/upon</a:t>
            </a:r>
          </a:p>
          <a:p>
            <a:r>
              <a:rPr lang="en-US" altLang="zh-CN" sz="2400" b="1" dirty="0" smtClean="0"/>
              <a:t>17. come across</a:t>
            </a:r>
          </a:p>
          <a:p>
            <a:r>
              <a:rPr lang="en-US" altLang="zh-CN" sz="2400" b="1" dirty="0" smtClean="0"/>
              <a:t>18.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be intended for</a:t>
            </a:r>
          </a:p>
          <a:p>
            <a:r>
              <a:rPr lang="en-US" altLang="zh-CN" sz="2400" b="1" dirty="0" smtClean="0"/>
              <a:t>19. refer to</a:t>
            </a:r>
          </a:p>
          <a:p>
            <a:r>
              <a:rPr lang="en-US" altLang="zh-CN" sz="2400" b="1" dirty="0" smtClean="0"/>
              <a:t>20.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carry on</a:t>
            </a:r>
          </a:p>
          <a:p>
            <a:r>
              <a:rPr lang="en-US" altLang="zh-CN" sz="2400" b="1" dirty="0" smtClean="0"/>
              <a:t>21.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after graduation</a:t>
            </a:r>
          </a:p>
          <a:p>
            <a:r>
              <a:rPr lang="en-US" altLang="zh-CN" sz="2400" b="1" dirty="0" smtClean="0"/>
              <a:t>22. be devoted to</a:t>
            </a:r>
          </a:p>
          <a:p>
            <a:r>
              <a:rPr lang="en-US" altLang="zh-CN" sz="2400" b="1" dirty="0" smtClean="0"/>
              <a:t>23. a doctor’s degree</a:t>
            </a:r>
          </a:p>
          <a:p>
            <a:r>
              <a:rPr lang="en-US" altLang="zh-CN" sz="2400" b="1" dirty="0" smtClean="0"/>
              <a:t>24. major in</a:t>
            </a:r>
          </a:p>
          <a:p>
            <a:r>
              <a:rPr lang="en-US" altLang="zh-CN" sz="2400" b="1" dirty="0" smtClean="0"/>
              <a:t>25. </a:t>
            </a:r>
            <a:r>
              <a:rPr lang="en-US" altLang="zh-CN" sz="2400" b="1" u="sng" dirty="0" smtClean="0">
                <a:solidFill>
                  <a:srgbClr val="FF0000"/>
                </a:solidFill>
              </a:rPr>
              <a:t>famous as he is</a:t>
            </a:r>
            <a:endParaRPr lang="en-US" altLang="zh-CN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quality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rid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production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grow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hunger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occupation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reduce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expand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confuse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chemical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comment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nation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-315416"/>
            <a:ext cx="62646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qualify; a.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qualified; n. qualification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rid, rid, rid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produce; n. produce, producer, product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grow, grew, grown; n. growth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hungry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occupy; a. occupied, occupational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reduction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expansion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confusion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chemistry, chemist, chemical(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化学药品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comment, commentary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national; n. nationality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get rid of, struggle to one’s feet, build up, make a difference, be rich in, lead to, focus on, would rather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zh-CN" sz="2400" dirty="0"/>
              <a:t>More time is spent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their </a:t>
            </a:r>
            <a:r>
              <a:rPr lang="en-US" altLang="zh-CN" sz="2400" dirty="0"/>
              <a:t>task at </a:t>
            </a:r>
            <a:r>
              <a:rPr lang="en-US" altLang="zh-CN" sz="2400" dirty="0" smtClean="0"/>
              <a:t>hand.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 smtClean="0"/>
              <a:t>He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their </a:t>
            </a:r>
            <a:r>
              <a:rPr lang="en-US" altLang="zh-CN" sz="2400" dirty="0"/>
              <a:t>savings so that they could buy a new </a:t>
            </a:r>
            <a:r>
              <a:rPr lang="en-US" altLang="zh-CN" sz="2400" dirty="0" smtClean="0"/>
              <a:t>house.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He believed that his manager wanted </a:t>
            </a:r>
            <a:r>
              <a:rPr lang="en-US" altLang="zh-CN" sz="2400" u="sng" dirty="0" smtClean="0"/>
              <a:t>                           </a:t>
            </a:r>
            <a:r>
              <a:rPr lang="en-US" altLang="zh-CN" sz="2400" dirty="0" smtClean="0"/>
              <a:t>him </a:t>
            </a:r>
            <a:r>
              <a:rPr lang="en-US" altLang="zh-CN" sz="2400" dirty="0"/>
              <a:t>for personal </a:t>
            </a:r>
            <a:r>
              <a:rPr lang="en-US" altLang="zh-CN" sz="2400" dirty="0" smtClean="0"/>
              <a:t>reasons.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They </a:t>
            </a:r>
            <a:r>
              <a:rPr lang="en-US" altLang="zh-CN" sz="2400" u="sng" dirty="0" smtClean="0"/>
              <a:t>                             </a:t>
            </a:r>
            <a:r>
              <a:rPr lang="en-US" altLang="zh-CN" sz="2400" dirty="0" smtClean="0"/>
              <a:t>take </a:t>
            </a:r>
            <a:r>
              <a:rPr lang="en-US" altLang="zh-CN" sz="2400" dirty="0"/>
              <a:t>the line of least resistance than become involved in arguments. </a:t>
            </a:r>
            <a:endParaRPr lang="en-US" altLang="zh-CN" sz="2400" dirty="0" smtClean="0"/>
          </a:p>
          <a:p>
            <a:pPr>
              <a:buFont typeface="+mj-lt"/>
              <a:buAutoNum type="arabicPeriod"/>
            </a:pPr>
            <a:r>
              <a:rPr lang="en-US" altLang="zh-CN" sz="2400" dirty="0"/>
              <a:t>Even though the Jewish population is really low, they still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Increasing unionization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demands </a:t>
            </a:r>
            <a:r>
              <a:rPr lang="en-US" altLang="zh-CN" sz="2400" dirty="0"/>
              <a:t>for higher wages and shorter hours. 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 smtClean="0"/>
              <a:t>Despite the wound in his chest, he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 and moved forward.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Eating foods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these </a:t>
            </a:r>
            <a:r>
              <a:rPr lang="en-US" altLang="zh-CN" sz="2400" dirty="0"/>
              <a:t>vitamins, minerals and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important for better vision.</a:t>
            </a:r>
          </a:p>
          <a:p>
            <a:pPr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754449" y="128022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focusing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166073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built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02077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get rid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238081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was determined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would rather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256" y="328498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made a difference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5856" y="38369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led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7984" y="443711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struggled to his feet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49731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rich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800" b="1" dirty="0" smtClean="0">
                <a:solidFill>
                  <a:prstClr val="black"/>
                </a:solidFill>
              </a:rPr>
              <a:t>长江的长度几乎是珠江的三倍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The </a:t>
            </a:r>
            <a:r>
              <a:rPr lang="en-US" altLang="zh-CN" sz="2400" dirty="0" smtClean="0">
                <a:solidFill>
                  <a:prstClr val="black"/>
                </a:solidFill>
              </a:rPr>
              <a:t>Yangtze </a:t>
            </a:r>
            <a:r>
              <a:rPr lang="en-US" altLang="zh-CN" sz="2400" dirty="0">
                <a:solidFill>
                  <a:prstClr val="black"/>
                </a:solidFill>
              </a:rPr>
              <a:t>River is almost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three times </a:t>
            </a:r>
            <a:r>
              <a:rPr lang="en-US" altLang="zh-CN" sz="2400" u="sng" dirty="0">
                <a:solidFill>
                  <a:prstClr val="black"/>
                </a:solidFill>
              </a:rPr>
              <a:t>longer than </a:t>
            </a:r>
            <a:r>
              <a:rPr lang="en-US" altLang="zh-CN" sz="2400" dirty="0">
                <a:solidFill>
                  <a:prstClr val="black"/>
                </a:solidFill>
              </a:rPr>
              <a:t>the Pearl River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The Yangtze River is almost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three times as long as </a:t>
            </a:r>
            <a:r>
              <a:rPr lang="en-US" altLang="zh-CN" sz="2400" dirty="0" smtClean="0">
                <a:solidFill>
                  <a:prstClr val="black"/>
                </a:solidFill>
              </a:rPr>
              <a:t>the Pearl River.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The Yangtze River is almost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three times the length of </a:t>
            </a:r>
            <a:r>
              <a:rPr lang="en-US" altLang="zh-CN" sz="2400" dirty="0" smtClean="0">
                <a:solidFill>
                  <a:prstClr val="black"/>
                </a:solidFill>
              </a:rPr>
              <a:t>the pearl River.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2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408</Words>
  <Application>Microsoft Office PowerPoint</Application>
  <PresentationFormat>全屏显示(4:3)</PresentationFormat>
  <Paragraphs>76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169</cp:revision>
  <dcterms:created xsi:type="dcterms:W3CDTF">2016-09-05T02:56:20Z</dcterms:created>
  <dcterms:modified xsi:type="dcterms:W3CDTF">2016-11-14T06:38:17Z</dcterms:modified>
</cp:coreProperties>
</file>