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a. apparent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feature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enjoyable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reserved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optimistic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relaxation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amusing/funny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director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convince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adv. fortunately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whisper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gesture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budget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reaction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comedy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badly off</a:t>
            </a:r>
          </a:p>
          <a:p>
            <a:r>
              <a:rPr lang="en-US" altLang="zh-CN" sz="2400" b="1" dirty="0" smtClean="0"/>
              <a:t>17. pick out</a:t>
            </a:r>
          </a:p>
          <a:p>
            <a:r>
              <a:rPr lang="en-US" altLang="zh-CN" sz="2400" b="1" dirty="0" smtClean="0"/>
              <a:t>18. cut off</a:t>
            </a:r>
          </a:p>
          <a:p>
            <a:r>
              <a:rPr lang="en-US" altLang="zh-CN" sz="2400" b="1" dirty="0" smtClean="0"/>
              <a:t>19. in a mess</a:t>
            </a:r>
          </a:p>
          <a:p>
            <a:r>
              <a:rPr lang="en-US" altLang="zh-CN" sz="2400" b="1" dirty="0" smtClean="0"/>
              <a:t>20. star in</a:t>
            </a:r>
          </a:p>
          <a:p>
            <a:r>
              <a:rPr lang="en-US" altLang="zh-CN" sz="2400" b="1" dirty="0" smtClean="0"/>
              <a:t>21. compared with</a:t>
            </a:r>
          </a:p>
          <a:p>
            <a:r>
              <a:rPr lang="en-US" altLang="zh-CN" sz="2400" b="1" dirty="0" smtClean="0"/>
              <a:t>22. make fun of</a:t>
            </a:r>
          </a:p>
          <a:p>
            <a:r>
              <a:rPr lang="en-US" altLang="zh-CN" sz="2400" b="1" dirty="0" smtClean="0"/>
              <a:t>23. be beneficial to</a:t>
            </a:r>
          </a:p>
          <a:p>
            <a:r>
              <a:rPr lang="en-US" altLang="zh-CN" sz="2400" b="1" dirty="0" smtClean="0"/>
              <a:t>24. on a daily basis</a:t>
            </a:r>
          </a:p>
          <a:p>
            <a:r>
              <a:rPr lang="en-US" altLang="zh-CN" sz="2400" b="1" dirty="0" smtClean="0"/>
              <a:t>25. increase one’s popularity</a:t>
            </a:r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chang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ea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sensitive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closeness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deliver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casual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respond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interpret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hide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represent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hug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associate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speak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defense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express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approach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change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sensible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close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delivery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formal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response; n. correspondent(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记者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interpreter, interpretation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hide, hid, hidden, hiding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representative, representation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hugged, hugging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association; a. associated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speech; a. spoken, speechless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defend; a. defensive;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offence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expression; a. expressive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1450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in defense of, at ease, be similar to, be tied to, be sensitive to, get access to, have an interview, fix one’s eyes on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400" dirty="0" smtClean="0"/>
              <a:t>1.Some </a:t>
            </a:r>
            <a:r>
              <a:rPr lang="en-US" altLang="zh-CN" sz="2400" dirty="0"/>
              <a:t>of us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smells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while others </a:t>
            </a:r>
            <a:r>
              <a:rPr lang="en-US" altLang="zh-CN" sz="2400" dirty="0"/>
              <a:t>find </a:t>
            </a:r>
            <a:r>
              <a:rPr lang="en-US" altLang="zh-CN" sz="2400" dirty="0" smtClean="0"/>
              <a:t>colors </a:t>
            </a:r>
            <a:r>
              <a:rPr lang="en-US" altLang="zh-CN" sz="2400" dirty="0"/>
              <a:t>easier to remember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2.</a:t>
            </a:r>
            <a:r>
              <a:rPr lang="en-US" altLang="zh-CN" sz="2400" dirty="0" smtClean="0"/>
              <a:t>Doing </a:t>
            </a:r>
            <a:r>
              <a:rPr lang="en-US" altLang="zh-CN" sz="2400" dirty="0"/>
              <a:t>this will build confidence and </a:t>
            </a:r>
            <a:r>
              <a:rPr lang="en-US" altLang="zh-CN" sz="2400" dirty="0" smtClean="0"/>
              <a:t>make </a:t>
            </a:r>
            <a:r>
              <a:rPr lang="en-US" altLang="zh-CN" sz="2400" dirty="0"/>
              <a:t>you </a:t>
            </a:r>
            <a:r>
              <a:rPr lang="en-US" altLang="zh-CN" sz="2400" dirty="0" smtClean="0"/>
              <a:t>feel </a:t>
            </a:r>
            <a:r>
              <a:rPr lang="en-US" altLang="zh-CN" sz="2400" dirty="0"/>
              <a:t>more independent and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with </a:t>
            </a:r>
            <a:r>
              <a:rPr lang="en-US" altLang="zh-CN" sz="2400" dirty="0"/>
              <a:t>yourself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3.Let </a:t>
            </a:r>
            <a:r>
              <a:rPr lang="en-US" altLang="zh-CN" sz="2400" dirty="0"/>
              <a:t>us suppose another planet with conditions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those </a:t>
            </a:r>
            <a:r>
              <a:rPr lang="en-US" altLang="zh-CN" sz="2400" dirty="0"/>
              <a:t>on the earth.</a:t>
            </a:r>
          </a:p>
          <a:p>
            <a:r>
              <a:rPr lang="en-US" altLang="zh-CN" sz="2400" dirty="0" smtClean="0"/>
              <a:t>4.</a:t>
            </a:r>
            <a:r>
              <a:rPr lang="en-US" altLang="zh-CN" sz="2400" dirty="0" smtClean="0"/>
              <a:t>Morrel </a:t>
            </a:r>
            <a:r>
              <a:rPr lang="en-US" altLang="zh-CN" sz="2400" dirty="0"/>
              <a:t>was leaning against one of these, mechanically </a:t>
            </a:r>
            <a:r>
              <a:rPr lang="en-US" altLang="zh-CN" sz="2400" u="sng" dirty="0" smtClean="0"/>
              <a:t>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graves. </a:t>
            </a:r>
          </a:p>
          <a:p>
            <a:r>
              <a:rPr lang="en-US" altLang="zh-CN" sz="2400" dirty="0" smtClean="0"/>
              <a:t>5.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military army is kept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country from foreign invasion.</a:t>
            </a:r>
          </a:p>
          <a:p>
            <a:r>
              <a:rPr lang="en-US" altLang="zh-CN" sz="2400" dirty="0" smtClean="0"/>
              <a:t>6.Once </a:t>
            </a:r>
            <a:r>
              <a:rPr lang="en-US" altLang="zh-CN" sz="2400" dirty="0"/>
              <a:t>upon a time housing and consumer spending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performance of the stock </a:t>
            </a:r>
            <a:r>
              <a:rPr lang="en-US" altLang="zh-CN" sz="2400" dirty="0" smtClean="0"/>
              <a:t>market.</a:t>
            </a:r>
          </a:p>
          <a:p>
            <a:r>
              <a:rPr lang="en-US" altLang="zh-CN" sz="2400" dirty="0" smtClean="0"/>
              <a:t>7.</a:t>
            </a:r>
            <a:r>
              <a:rPr lang="en-US" altLang="zh-CN" sz="2400" dirty="0" smtClean="0"/>
              <a:t>One </a:t>
            </a:r>
            <a:r>
              <a:rPr lang="en-US" altLang="zh-CN" sz="2400" dirty="0"/>
              <a:t>of the main points of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that you </a:t>
            </a:r>
            <a:r>
              <a:rPr lang="en-US" altLang="zh-CN" sz="2400" dirty="0" smtClean="0"/>
              <a:t>should put </a:t>
            </a:r>
            <a:r>
              <a:rPr lang="en-US" altLang="zh-CN" sz="2400" dirty="0"/>
              <a:t>your skills and your experience in front of a potential employer.</a:t>
            </a:r>
          </a:p>
          <a:p>
            <a:r>
              <a:rPr lang="en-US" altLang="zh-CN" sz="2400" dirty="0" smtClean="0"/>
              <a:t>8.</a:t>
            </a:r>
            <a:r>
              <a:rPr lang="en-US" altLang="zh-CN" sz="2400" dirty="0" smtClean="0"/>
              <a:t>Each </a:t>
            </a:r>
            <a:r>
              <a:rPr lang="en-US" altLang="zh-CN" sz="2400" dirty="0"/>
              <a:t>room of our hostel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Internet.</a:t>
            </a:r>
          </a:p>
          <a:p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787463" y="105273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sensitive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20032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ease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220326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similar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2240" y="258087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fixing his eyes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9872" y="298098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defense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2240" y="344496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were tied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40770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having an interview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49731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got access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夏日的午后</a:t>
            </a:r>
            <a:r>
              <a:rPr lang="zh-CN" altLang="en-US" sz="2400" b="1" u="sng" dirty="0" smtClean="0">
                <a:solidFill>
                  <a:prstClr val="black"/>
                </a:solidFill>
              </a:rPr>
              <a:t>容易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下雨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is likely to </a:t>
            </a:r>
            <a:r>
              <a:rPr lang="en-US" altLang="zh-CN" sz="2400" dirty="0" smtClean="0">
                <a:solidFill>
                  <a:prstClr val="black"/>
                </a:solidFill>
              </a:rPr>
              <a:t>rain after noon in summer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possible…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chance of… is high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expected that…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chances are that…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426</Words>
  <Application>Microsoft Office PowerPoint</Application>
  <PresentationFormat>全屏显示(4:3)</PresentationFormat>
  <Paragraphs>84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186</cp:revision>
  <dcterms:created xsi:type="dcterms:W3CDTF">2016-09-05T02:56:20Z</dcterms:created>
  <dcterms:modified xsi:type="dcterms:W3CDTF">2016-11-21T03:11:48Z</dcterms:modified>
</cp:coreProperties>
</file>