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71" r:id="rId4"/>
    <p:sldId id="268" r:id="rId5"/>
    <p:sldId id="269" r:id="rId6"/>
    <p:sldId id="27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93B7-906B-49E7-AD94-56B68011045B}" type="datetimeFigureOut">
              <a:rPr lang="zh-CN" altLang="en-US" smtClean="0"/>
              <a:t>2016-11-24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2862F-867E-46DB-AA1D-A72C71B7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2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2862F-867E-46DB-AA1D-A72C71B7325A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29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48965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b="1" dirty="0" smtClean="0"/>
              <a:t>n.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representative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hugged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n./v. approach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speechless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defensive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association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closeness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delivery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changeable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response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casual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interpre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ta</a:t>
            </a:r>
            <a:r>
              <a:rPr lang="en-US" altLang="zh-CN" sz="2400" b="1" dirty="0" smtClean="0"/>
              <a:t>tion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hide, hid, hidden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misunderstand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universal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9992" y="260648"/>
            <a:ext cx="56166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16. be sensitive to</a:t>
            </a:r>
          </a:p>
          <a:p>
            <a:r>
              <a:rPr lang="en-US" altLang="zh-CN" sz="2400" b="1" dirty="0" smtClean="0"/>
              <a:t>17. be similar to</a:t>
            </a:r>
          </a:p>
          <a:p>
            <a:r>
              <a:rPr lang="en-US" altLang="zh-CN" sz="2400" b="1" dirty="0" smtClean="0"/>
              <a:t>18. facial expression</a:t>
            </a:r>
          </a:p>
          <a:p>
            <a:r>
              <a:rPr lang="en-US" altLang="zh-CN" sz="2400" b="1" dirty="0" smtClean="0"/>
              <a:t>19. fix one’s eyes on</a:t>
            </a:r>
          </a:p>
          <a:p>
            <a:r>
              <a:rPr lang="en-US" altLang="zh-CN" sz="2400" b="1" dirty="0" smtClean="0"/>
              <a:t>20.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be tied to</a:t>
            </a:r>
          </a:p>
          <a:p>
            <a:r>
              <a:rPr lang="en-US" altLang="zh-CN" sz="2400" b="1" dirty="0" smtClean="0"/>
              <a:t>21. get access to</a:t>
            </a:r>
          </a:p>
          <a:p>
            <a:r>
              <a:rPr lang="en-US" altLang="zh-CN" sz="2400" b="1" dirty="0" smtClean="0"/>
              <a:t>22. have an interview with</a:t>
            </a:r>
          </a:p>
          <a:p>
            <a:r>
              <a:rPr lang="en-US" altLang="zh-CN" sz="2400" b="1" dirty="0" smtClean="0"/>
              <a:t>23. at ease</a:t>
            </a:r>
          </a:p>
          <a:p>
            <a:r>
              <a:rPr lang="en-US" altLang="zh-CN" sz="2400" b="1" dirty="0" smtClean="0"/>
              <a:t>24. intend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for</a:t>
            </a:r>
            <a:r>
              <a:rPr lang="en-US" altLang="zh-CN" sz="2400" b="1" dirty="0" smtClean="0"/>
              <a:t> sb. to do</a:t>
            </a:r>
          </a:p>
          <a:p>
            <a:r>
              <a:rPr lang="en-US" altLang="zh-CN" sz="2400" b="1" dirty="0" smtClean="0"/>
              <a:t>25. play a </a:t>
            </a:r>
            <a:r>
              <a:rPr lang="en-US" altLang="zh-CN" sz="2400" b="1" smtClean="0"/>
              <a:t>crucial role in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7599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00945"/>
            <a:ext cx="2376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B D C A</a:t>
            </a:r>
          </a:p>
          <a:p>
            <a:endParaRPr lang="en-US" altLang="zh-CN" sz="2400" b="1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C A B A D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B D C A </a:t>
            </a:r>
            <a:r>
              <a:rPr lang="en-US" altLang="zh-CN" sz="2400" b="1" dirty="0" err="1" smtClean="0">
                <a:solidFill>
                  <a:prstClr val="black"/>
                </a:solidFill>
              </a:rPr>
              <a:t>A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C B D A D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B </a:t>
            </a:r>
            <a:r>
              <a:rPr lang="en-US" altLang="zh-CN" sz="2400" b="1" dirty="0" err="1" smtClean="0">
                <a:solidFill>
                  <a:prstClr val="black"/>
                </a:solidFill>
              </a:rPr>
              <a:t>B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A B D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116632"/>
            <a:ext cx="23762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being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heard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awake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glasses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finally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worried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the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that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I 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but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184572"/>
            <a:ext cx="38164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unavoidable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to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contact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well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with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others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,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which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is very important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more friend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never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be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angry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feel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annoyed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share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happiness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something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done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between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to (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the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) others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,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and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you will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53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00945"/>
            <a:ext cx="3960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plentiful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vivid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equipment[U]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appeal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advanced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variety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historical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profit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swing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tour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minor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reproduction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864" y="-315416"/>
            <a:ext cx="626469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plenty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vividness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equip, equi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pp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ed, equi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pp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ing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appeal (to); a. appealing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advance; n. advancement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vary; a. varied, various; n. variation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historic; n. history, historian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profitable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swing, swung, swung; n. swing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tourism, tourist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minority;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反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major-majority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reproduce</a:t>
            </a:r>
          </a:p>
        </p:txBody>
      </p:sp>
    </p:spTree>
    <p:extLst>
      <p:ext uri="{BB962C8B-B14F-4D97-AF65-F5344CB8AC3E}">
        <p14:creationId xmlns:p14="http://schemas.microsoft.com/office/powerpoint/2010/main" val="26782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914501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be involved in, a variety of, place of interest, be named after, come to life, make a profit, be familiar with, in advance</a:t>
            </a:r>
          </a:p>
          <a:p>
            <a:endParaRPr lang="en-US" altLang="zh-CN" sz="2200" b="1" dirty="0">
              <a:solidFill>
                <a:prstClr val="black"/>
              </a:solidFill>
            </a:endParaRPr>
          </a:p>
          <a:p>
            <a:r>
              <a:rPr lang="en-US" altLang="zh-CN" sz="2200" b="1" dirty="0" smtClean="0"/>
              <a:t>1.A </a:t>
            </a:r>
            <a:r>
              <a:rPr lang="en-US" altLang="zh-CN" sz="2200" b="1" dirty="0"/>
              <a:t>popular woman's shoe brand, Nine West, </a:t>
            </a:r>
            <a:r>
              <a:rPr lang="en-US" altLang="zh-CN" sz="2200" b="1" u="sng" dirty="0" smtClean="0"/>
              <a:t>                          </a:t>
            </a:r>
            <a:r>
              <a:rPr lang="en-US" altLang="zh-CN" sz="2200" b="1" dirty="0" smtClean="0"/>
              <a:t>the </a:t>
            </a:r>
            <a:r>
              <a:rPr lang="en-US" altLang="zh-CN" sz="2200" b="1" dirty="0"/>
              <a:t>address where it was founded.</a:t>
            </a:r>
          </a:p>
          <a:p>
            <a:r>
              <a:rPr lang="en-US" altLang="zh-CN" sz="2200" b="1" dirty="0" smtClean="0"/>
              <a:t>2.Minerals </a:t>
            </a:r>
            <a:r>
              <a:rPr lang="en-US" altLang="zh-CN" sz="2200" b="1" dirty="0"/>
              <a:t>can be absorbed and utilized by the body in </a:t>
            </a:r>
            <a:r>
              <a:rPr lang="en-US" altLang="zh-CN" sz="2200" b="1" u="sng" dirty="0" smtClean="0"/>
              <a:t>                     </a:t>
            </a:r>
            <a:r>
              <a:rPr lang="en-US" altLang="zh-CN" sz="2200" b="1" dirty="0" smtClean="0"/>
              <a:t>different </a:t>
            </a:r>
            <a:r>
              <a:rPr lang="en-US" altLang="zh-CN" sz="2200" b="1" dirty="0"/>
              <a:t>forms.</a:t>
            </a:r>
          </a:p>
          <a:p>
            <a:r>
              <a:rPr lang="en-US" altLang="zh-CN" sz="2200" b="1" dirty="0" smtClean="0"/>
              <a:t>3.More </a:t>
            </a:r>
            <a:r>
              <a:rPr lang="en-US" altLang="zh-CN" sz="2200" b="1" dirty="0"/>
              <a:t>than merely </a:t>
            </a:r>
            <a:r>
              <a:rPr lang="en-US" altLang="zh-CN" sz="2200" b="1" u="sng" dirty="0" smtClean="0"/>
              <a:t>                                        </a:t>
            </a:r>
            <a:r>
              <a:rPr lang="en-US" altLang="zh-CN" sz="2200" b="1" dirty="0" smtClean="0"/>
              <a:t>it</a:t>
            </a:r>
            <a:r>
              <a:rPr lang="en-US" altLang="zh-CN" sz="2200" b="1" dirty="0"/>
              <a:t>, you very well may have a reproduction hanging in your home or office.</a:t>
            </a:r>
          </a:p>
          <a:p>
            <a:r>
              <a:rPr lang="en-US" altLang="zh-CN" sz="2200" b="1" dirty="0" smtClean="0"/>
              <a:t>4.I </a:t>
            </a:r>
            <a:r>
              <a:rPr lang="en-US" altLang="zh-CN" sz="2200" b="1" dirty="0"/>
              <a:t>had asked everyone to submit questions </a:t>
            </a:r>
            <a:r>
              <a:rPr lang="en-US" altLang="zh-CN" sz="2200" b="1" u="sng" dirty="0" smtClean="0"/>
              <a:t>                      </a:t>
            </a:r>
            <a:r>
              <a:rPr lang="en-US" altLang="zh-CN" sz="2200" b="1" dirty="0" smtClean="0"/>
              <a:t>of </a:t>
            </a:r>
            <a:r>
              <a:rPr lang="en-US" altLang="zh-CN" sz="2200" b="1" dirty="0"/>
              <a:t>the meeting. </a:t>
            </a:r>
          </a:p>
          <a:p>
            <a:r>
              <a:rPr lang="en-US" altLang="zh-CN" sz="2200" b="1" dirty="0" smtClean="0"/>
              <a:t>5.He's </a:t>
            </a:r>
            <a:r>
              <a:rPr lang="en-US" altLang="zh-CN" sz="2200" b="1" dirty="0"/>
              <a:t>trying to impress his parents by getting good grades and </a:t>
            </a:r>
            <a:r>
              <a:rPr lang="en-US" altLang="zh-CN" sz="2200" b="1" u="sng" dirty="0" smtClean="0"/>
              <a:t>             </a:t>
            </a:r>
            <a:r>
              <a:rPr lang="en-US" altLang="zh-CN" sz="2200" b="1" dirty="0" smtClean="0"/>
              <a:t> </a:t>
            </a:r>
            <a:r>
              <a:rPr lang="en-US" altLang="zh-CN" sz="2200" b="1" dirty="0"/>
              <a:t>after-school </a:t>
            </a:r>
            <a:r>
              <a:rPr lang="en-US" altLang="zh-CN" sz="2200" b="1" dirty="0" smtClean="0"/>
              <a:t>activities.</a:t>
            </a:r>
          </a:p>
          <a:p>
            <a:r>
              <a:rPr lang="en-US" altLang="zh-CN" sz="2200" b="1" dirty="0"/>
              <a:t>6.The firm will be able to undercut its competitors </a:t>
            </a:r>
            <a:r>
              <a:rPr lang="en-US" altLang="zh-CN" sz="2200" b="1" dirty="0" smtClean="0"/>
              <a:t>while still </a:t>
            </a:r>
            <a:r>
              <a:rPr lang="en-US" altLang="zh-CN" sz="2200" b="1" u="sng" dirty="0" smtClean="0"/>
              <a:t>                           </a:t>
            </a:r>
            <a:r>
              <a:rPr lang="en-US" altLang="zh-CN" sz="2200" b="1" dirty="0" smtClean="0"/>
              <a:t>. </a:t>
            </a:r>
          </a:p>
          <a:p>
            <a:r>
              <a:rPr lang="en-US" altLang="zh-CN" sz="2200" b="1" dirty="0" smtClean="0"/>
              <a:t>7.I </a:t>
            </a:r>
            <a:r>
              <a:rPr lang="en-US" altLang="zh-CN" sz="2200" b="1" dirty="0"/>
              <a:t>will visit some colleges there and some </a:t>
            </a:r>
            <a:r>
              <a:rPr lang="en-US" altLang="zh-CN" sz="2200" b="1" u="sng" dirty="0" smtClean="0"/>
              <a:t>                              </a:t>
            </a:r>
            <a:r>
              <a:rPr lang="en-US" altLang="zh-CN" sz="2200" b="1" dirty="0" smtClean="0"/>
              <a:t>. </a:t>
            </a:r>
            <a:endParaRPr lang="en-US" altLang="zh-CN" sz="2200" b="1" dirty="0"/>
          </a:p>
          <a:p>
            <a:r>
              <a:rPr lang="en-US" altLang="zh-CN" sz="2200" b="1" dirty="0" smtClean="0"/>
              <a:t>8.The </a:t>
            </a:r>
            <a:r>
              <a:rPr lang="en-US" altLang="zh-CN" sz="2200" b="1" dirty="0"/>
              <a:t>quiet girl </a:t>
            </a:r>
            <a:r>
              <a:rPr lang="en-US" altLang="zh-CN" sz="2200" b="1" u="sng" dirty="0" smtClean="0"/>
              <a:t>                           </a:t>
            </a:r>
            <a:r>
              <a:rPr lang="en-US" altLang="zh-CN" sz="2200" b="1" dirty="0" smtClean="0"/>
              <a:t>since </a:t>
            </a:r>
            <a:r>
              <a:rPr lang="en-US" altLang="zh-CN" sz="2200" b="1" dirty="0"/>
              <a:t>she lived with his grandparents. </a:t>
            </a:r>
          </a:p>
          <a:p>
            <a:endParaRPr lang="en-US" altLang="zh-CN" sz="22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508104" y="130069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is named after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4208" y="194877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 variety of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55776" y="256490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being familiar with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8" y="328498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in advance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20272" y="3485039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being involved in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4288" y="422108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making a profit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6056" y="461306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places of interest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7704" y="497310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has come to life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31" y="260648"/>
            <a:ext cx="90696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sentence patterns </a:t>
            </a:r>
            <a:endParaRPr lang="en-US" altLang="zh-CN" sz="2800" b="1" dirty="0" smtClean="0">
              <a:solidFill>
                <a:prstClr val="black"/>
              </a:solidFill>
            </a:endParaRPr>
          </a:p>
          <a:p>
            <a:endParaRPr lang="en-US" altLang="zh-CN" sz="2800" b="1" dirty="0" smtClean="0">
              <a:solidFill>
                <a:prstClr val="black"/>
              </a:solidFill>
            </a:endParaRPr>
          </a:p>
          <a:p>
            <a:r>
              <a:rPr lang="zh-CN" altLang="en-US" sz="2400" b="1" dirty="0">
                <a:solidFill>
                  <a:prstClr val="black"/>
                </a:solidFill>
              </a:rPr>
              <a:t>我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在街上散步时遇到了我的老师</a:t>
            </a:r>
            <a:r>
              <a:rPr lang="zh-CN" altLang="en-US" sz="2400" dirty="0" smtClean="0">
                <a:solidFill>
                  <a:prstClr val="black"/>
                </a:solidFill>
              </a:rPr>
              <a:t>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zh-CN" altLang="en-US" sz="2400" b="1" dirty="0">
                <a:solidFill>
                  <a:prstClr val="black"/>
                </a:solidFill>
              </a:rPr>
              <a:t>无论你来还是留在家里，我都要去</a:t>
            </a:r>
            <a:r>
              <a:rPr lang="zh-CN" altLang="en-US" sz="2400" dirty="0" smtClean="0">
                <a:solidFill>
                  <a:prstClr val="black"/>
                </a:solidFill>
              </a:rPr>
              <a:t>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FontTx/>
              <a:buAutoNum type="arabicPeriod"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I came across my teacher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while taking a walk </a:t>
            </a:r>
            <a:r>
              <a:rPr lang="en-US" altLang="zh-CN" sz="2400" dirty="0" smtClean="0">
                <a:solidFill>
                  <a:prstClr val="black"/>
                </a:solidFill>
              </a:rPr>
              <a:t>on the street.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I shall go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whether</a:t>
            </a:r>
            <a:r>
              <a:rPr lang="en-US" altLang="zh-CN" sz="2400" dirty="0" smtClean="0">
                <a:solidFill>
                  <a:prstClr val="black"/>
                </a:solidFill>
              </a:rPr>
              <a:t> you will come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or </a:t>
            </a:r>
            <a:r>
              <a:rPr lang="en-US" altLang="zh-CN" sz="2400" dirty="0" smtClean="0">
                <a:solidFill>
                  <a:prstClr val="black"/>
                </a:solidFill>
              </a:rPr>
              <a:t>stay at home.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32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4017</TotalTime>
  <Words>498</Words>
  <Application>Microsoft Office PowerPoint</Application>
  <PresentationFormat>全屏显示(4:3)</PresentationFormat>
  <Paragraphs>102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193</cp:revision>
  <dcterms:created xsi:type="dcterms:W3CDTF">2016-09-05T02:56:20Z</dcterms:created>
  <dcterms:modified xsi:type="dcterms:W3CDTF">2016-11-24T02:28:36Z</dcterms:modified>
</cp:coreProperties>
</file>