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9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challenge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conclude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positive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addict (to)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suspect</a:t>
            </a:r>
          </a:p>
          <a:p>
            <a:pPr marL="457200" indent="-457200">
              <a:buFontTx/>
              <a:buAutoNum type="arabicPeriod"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expert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analyse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pollute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caution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expose (to)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instruct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challenging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conclusion</a:t>
            </a: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a. negative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addicted, addictive; n. addiction, addict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suspected, suspicious; n. suspect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疑犯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), suspicion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expertise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analysis, analyses(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analytical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polluted; n. pollution, pollutant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cautious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exposure 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instruction, instructor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 to blame, be absorbed in, be strict with, put forward, make sense, be exposed to, be addicted to, be available, fall victim to</a:t>
            </a: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200" b="1" dirty="0" smtClean="0"/>
              <a:t>1.English </a:t>
            </a:r>
            <a:r>
              <a:rPr lang="en-US" altLang="zh-CN" sz="2200" b="1" dirty="0"/>
              <a:t>Dictionary defines a workaholic as 'a person </a:t>
            </a:r>
            <a:r>
              <a:rPr lang="en-US" altLang="zh-CN" sz="2200" b="1" dirty="0" smtClean="0"/>
              <a:t>deeply </a:t>
            </a:r>
            <a:r>
              <a:rPr lang="en-US" altLang="zh-CN" sz="2200" b="1" u="sng" dirty="0" smtClean="0"/>
              <a:t>               </a:t>
            </a:r>
            <a:r>
              <a:rPr lang="en-US" altLang="zh-CN" sz="2200" b="1" dirty="0" smtClean="0"/>
              <a:t>work'.</a:t>
            </a:r>
          </a:p>
          <a:p>
            <a:r>
              <a:rPr lang="en-US" altLang="zh-CN" sz="2200" b="1" dirty="0" smtClean="0"/>
              <a:t>2.The </a:t>
            </a:r>
            <a:r>
              <a:rPr lang="en-US" altLang="zh-CN" sz="2200" b="1" dirty="0"/>
              <a:t>past </a:t>
            </a:r>
            <a:r>
              <a:rPr lang="en-US" altLang="zh-CN" sz="2200" b="1" u="sng" dirty="0" smtClean="0"/>
              <a:t>                </a:t>
            </a:r>
            <a:r>
              <a:rPr lang="en-US" altLang="zh-CN" sz="2200" b="1" dirty="0" smtClean="0"/>
              <a:t>only </a:t>
            </a:r>
            <a:r>
              <a:rPr lang="en-US" altLang="zh-CN" sz="2200" b="1" dirty="0"/>
              <a:t>if we take it into consideration with the present and the future.  </a:t>
            </a:r>
          </a:p>
          <a:p>
            <a:r>
              <a:rPr lang="en-US" altLang="zh-CN" sz="2200" b="1" dirty="0" smtClean="0"/>
              <a:t>3.In </a:t>
            </a:r>
            <a:r>
              <a:rPr lang="en-US" altLang="zh-CN" sz="2200" b="1" dirty="0"/>
              <a:t>this case, Microsoft </a:t>
            </a:r>
            <a:r>
              <a:rPr lang="en-US" altLang="zh-CN" sz="2200" b="1" dirty="0" smtClean="0"/>
              <a:t>company quickly </a:t>
            </a:r>
            <a:r>
              <a:rPr lang="en-US" altLang="zh-CN" sz="2200" b="1" dirty="0"/>
              <a:t>admitted guilt, </a:t>
            </a:r>
            <a:r>
              <a:rPr lang="en-US" altLang="zh-CN" sz="2200" b="1" dirty="0" smtClean="0"/>
              <a:t>saying technical </a:t>
            </a:r>
            <a:r>
              <a:rPr lang="en-US" altLang="zh-CN" sz="2200" b="1" dirty="0"/>
              <a:t>mistakes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.</a:t>
            </a:r>
            <a:endParaRPr lang="en-US" altLang="zh-CN" sz="2200" b="1" dirty="0"/>
          </a:p>
          <a:p>
            <a:r>
              <a:rPr lang="en-US" altLang="zh-CN" sz="2200" b="1" dirty="0" smtClean="0"/>
              <a:t>4.At </a:t>
            </a:r>
            <a:r>
              <a:rPr lang="en-US" altLang="zh-CN" sz="2200" b="1" dirty="0"/>
              <a:t>Brussels airport he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pickpockets </a:t>
            </a:r>
            <a:r>
              <a:rPr lang="en-US" altLang="zh-CN" sz="2200" b="1" dirty="0"/>
              <a:t>who </a:t>
            </a:r>
            <a:r>
              <a:rPr lang="en-US" altLang="zh-CN" sz="2200" b="1" dirty="0" smtClean="0"/>
              <a:t>stole </a:t>
            </a:r>
            <a:r>
              <a:rPr lang="en-US" altLang="zh-CN" sz="2200" b="1" dirty="0"/>
              <a:t>his wallet. </a:t>
            </a:r>
          </a:p>
          <a:p>
            <a:r>
              <a:rPr lang="en-US" altLang="zh-CN" sz="2200" b="1" u="sng" dirty="0" smtClean="0"/>
              <a:t>5.                            </a:t>
            </a:r>
            <a:r>
              <a:rPr lang="en-US" altLang="zh-CN" sz="2200" b="1" dirty="0" smtClean="0"/>
              <a:t>them </a:t>
            </a:r>
            <a:r>
              <a:rPr lang="en-US" altLang="zh-CN" sz="2200" b="1" dirty="0"/>
              <a:t>is for the sake of their independence development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 smtClean="0"/>
              <a:t>6.The </a:t>
            </a:r>
            <a:r>
              <a:rPr lang="en-US" altLang="zh-CN" sz="2200" b="1" dirty="0"/>
              <a:t>clock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with </a:t>
            </a:r>
            <a:r>
              <a:rPr lang="en-US" altLang="zh-CN" sz="2200" b="1" dirty="0"/>
              <a:t>either Roman or Arabic numerals. 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7.The </a:t>
            </a:r>
            <a:r>
              <a:rPr lang="en-US" altLang="zh-CN" sz="2200" b="1" dirty="0"/>
              <a:t>children </a:t>
            </a:r>
            <a:r>
              <a:rPr lang="en-US" altLang="zh-CN" sz="2200" b="1" u="sng" dirty="0" smtClean="0"/>
              <a:t>                                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their game that they did not feel hungry. </a:t>
            </a:r>
          </a:p>
          <a:p>
            <a:r>
              <a:rPr lang="en-US" altLang="zh-CN" sz="2200" b="1" dirty="0" smtClean="0"/>
              <a:t>8.A </a:t>
            </a:r>
            <a:r>
              <a:rPr lang="en-US" altLang="zh-CN" sz="2200" b="1" dirty="0"/>
              <a:t>single candidate </a:t>
            </a:r>
            <a:r>
              <a:rPr lang="en-US" altLang="zh-CN" sz="2200" b="1" u="sng" dirty="0" smtClean="0"/>
              <a:t>                            </a:t>
            </a:r>
            <a:r>
              <a:rPr lang="en-US" altLang="zh-CN" sz="2200" b="1" dirty="0" smtClean="0"/>
              <a:t>and </a:t>
            </a:r>
            <a:r>
              <a:rPr lang="en-US" altLang="zh-CN" sz="2200" b="1" dirty="0"/>
              <a:t>the people vote yes or no. </a:t>
            </a:r>
          </a:p>
          <a:p>
            <a:r>
              <a:rPr lang="en-US" altLang="zh-CN" sz="2200" b="1" dirty="0" smtClean="0"/>
              <a:t>9.In </a:t>
            </a:r>
            <a:r>
              <a:rPr lang="en-US" altLang="zh-CN" sz="2200" b="1" dirty="0"/>
              <a:t>total, 45 per cent of adults in Britain </a:t>
            </a:r>
            <a:r>
              <a:rPr lang="en-US" altLang="zh-CN" sz="2200" b="1" u="sng" dirty="0" smtClean="0"/>
              <a:t>                    </a:t>
            </a:r>
            <a:r>
              <a:rPr lang="en-US" altLang="zh-CN" sz="2200" b="1" dirty="0" smtClean="0"/>
              <a:t>tobacco </a:t>
            </a:r>
            <a:r>
              <a:rPr lang="en-US" altLang="zh-CN" sz="2200" b="1" dirty="0"/>
              <a:t>smoke at home.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7970" y="10963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addicted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144471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makes sense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25968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were to blame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5816" y="295688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fell victim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620" y="33169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strict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6450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available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39330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were absorbed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3788" y="43056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put forward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4458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exposed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鸟儿在叫，我们在森林里愉快地散步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b="1" dirty="0">
                <a:solidFill>
                  <a:prstClr val="black"/>
                </a:solidFill>
              </a:rPr>
              <a:t>任务完成了，我们举行了一个庆祝晚会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With birds singing</a:t>
            </a:r>
            <a:r>
              <a:rPr lang="en-US" altLang="zh-CN" sz="2400" dirty="0" smtClean="0">
                <a:solidFill>
                  <a:prstClr val="black"/>
                </a:solidFill>
              </a:rPr>
              <a:t>, we walked happily in he forest.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With work done</a:t>
            </a:r>
            <a:r>
              <a:rPr lang="en-US" altLang="zh-CN" sz="2400" dirty="0" smtClean="0">
                <a:solidFill>
                  <a:prstClr val="black"/>
                </a:solidFill>
              </a:rPr>
              <a:t>, we threw a party for celebration.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322</Words>
  <Application>Microsoft Office PowerPoint</Application>
  <PresentationFormat>全屏显示(4:3)</PresentationFormat>
  <Paragraphs>52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199</cp:revision>
  <dcterms:created xsi:type="dcterms:W3CDTF">2016-09-05T02:56:20Z</dcterms:created>
  <dcterms:modified xsi:type="dcterms:W3CDTF">2016-11-29T01:02:30Z</dcterms:modified>
</cp:coreProperties>
</file>