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2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cultural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bravery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resource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conflict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witness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adv. roughly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adv. possibly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wisdom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union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division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clarify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unfold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enable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quarrel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uniform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16. consist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17. be in possession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18. make up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19. arm…with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20. take place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21. to one’s credit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22. leave 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23. take the place 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24. benefit from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25. there is no need to do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option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n./a. individual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mobile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environment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protect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receiver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private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appoint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recycle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adjust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/n. type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press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slide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sweep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desert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optional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反：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compulsory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individualize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mobility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environmental; n. environmentalist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protected, protective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receive; n. reception, receipt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privacy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appointment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recycling, recycled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adjustment; a. adjustable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typist, typewriter; a. typical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pressure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slide, slid, slid, sliding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sweep, swept, swept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de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ss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ert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take up, sweep up, make an attempt, aim to, be back on one’s feet, in no time, to some extent, feel like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r>
              <a:rPr lang="en-US" altLang="zh-CN" sz="2200" b="1" dirty="0" smtClean="0"/>
              <a:t>1.All </a:t>
            </a:r>
            <a:r>
              <a:rPr lang="en-US" altLang="zh-CN" sz="2200" b="1" dirty="0"/>
              <a:t>mothers share </a:t>
            </a:r>
            <a:r>
              <a:rPr lang="en-US" altLang="zh-CN" sz="2200" b="1" u="sng" dirty="0" smtClean="0"/>
              <a:t>                              </a:t>
            </a:r>
            <a:r>
              <a:rPr lang="en-US" altLang="zh-CN" sz="2200" b="1" dirty="0" smtClean="0"/>
              <a:t>in </a:t>
            </a:r>
            <a:r>
              <a:rPr lang="en-US" altLang="zh-CN" sz="2200" b="1" dirty="0"/>
              <a:t>the tension of a </a:t>
            </a:r>
            <a:r>
              <a:rPr lang="en-US" altLang="zh-CN" sz="2200" b="1" dirty="0" smtClean="0"/>
              <a:t>wedding.</a:t>
            </a:r>
          </a:p>
          <a:p>
            <a:r>
              <a:rPr lang="en-US" altLang="zh-CN" sz="2200" b="1" dirty="0" smtClean="0"/>
              <a:t>2.Osborne </a:t>
            </a:r>
            <a:r>
              <a:rPr lang="en-US" altLang="zh-CN" sz="2200" b="1" u="sng" dirty="0" smtClean="0"/>
              <a:t>                                </a:t>
            </a:r>
            <a:r>
              <a:rPr lang="en-US" altLang="zh-CN" sz="2200" b="1" dirty="0" smtClean="0"/>
              <a:t>into the leadership </a:t>
            </a:r>
            <a:r>
              <a:rPr lang="en-US" altLang="zh-CN" sz="2200" b="1" dirty="0"/>
              <a:t>contest, as a supporter of William Hague. 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3.After </a:t>
            </a:r>
            <a:r>
              <a:rPr lang="en-US" altLang="zh-CN" sz="2200" b="1" dirty="0"/>
              <a:t>the accident, the injured were taken to the nearest hospital </a:t>
            </a:r>
            <a:r>
              <a:rPr lang="en-US" altLang="zh-CN" sz="2200" b="1" u="sng" dirty="0" smtClean="0"/>
              <a:t>               </a:t>
            </a:r>
            <a:r>
              <a:rPr lang="en-US" altLang="zh-CN" sz="2200" b="1" dirty="0" smtClean="0"/>
              <a:t>.</a:t>
            </a:r>
          </a:p>
          <a:p>
            <a:r>
              <a:rPr lang="en-US" altLang="zh-CN" sz="2200" b="1" dirty="0" smtClean="0"/>
              <a:t>4.Stephanie </a:t>
            </a:r>
            <a:r>
              <a:rPr lang="en-US" altLang="zh-CN" sz="2200" b="1" u="sng" dirty="0" smtClean="0"/>
              <a:t>                  </a:t>
            </a:r>
            <a:r>
              <a:rPr lang="en-US" altLang="zh-CN" sz="2200" b="1" dirty="0" smtClean="0"/>
              <a:t>making </a:t>
            </a:r>
            <a:r>
              <a:rPr lang="en-US" altLang="zh-CN" sz="2200" b="1" dirty="0" err="1"/>
              <a:t>jewellery</a:t>
            </a:r>
            <a:r>
              <a:rPr lang="en-US" altLang="zh-CN" sz="2200" b="1" dirty="0"/>
              <a:t> after leaving art college this </a:t>
            </a:r>
            <a:r>
              <a:rPr lang="en-US" altLang="zh-CN" sz="2200" b="1" dirty="0" smtClean="0"/>
              <a:t>summer. </a:t>
            </a:r>
            <a:endParaRPr lang="en-US" altLang="zh-CN" sz="2200" b="1" dirty="0"/>
          </a:p>
          <a:p>
            <a:r>
              <a:rPr lang="en-US" altLang="zh-CN" sz="2200" b="1" dirty="0" smtClean="0"/>
              <a:t>5.They </a:t>
            </a:r>
            <a:r>
              <a:rPr lang="en-US" altLang="zh-CN" sz="2200" b="1" dirty="0"/>
              <a:t>were part of a cultural exchange program </a:t>
            </a:r>
            <a:r>
              <a:rPr lang="en-US" altLang="zh-CN" sz="2200" b="1" u="sng" dirty="0" smtClean="0"/>
              <a:t>                       </a:t>
            </a:r>
            <a:r>
              <a:rPr lang="en-US" altLang="zh-CN" sz="2200" b="1" dirty="0" smtClean="0"/>
              <a:t>influence </a:t>
            </a:r>
            <a:r>
              <a:rPr lang="en-US" altLang="zh-CN" sz="2200" b="1" dirty="0"/>
              <a:t>lives through music. 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6.I </a:t>
            </a:r>
            <a:r>
              <a:rPr lang="en-US" altLang="zh-CN" sz="2200" b="1" dirty="0"/>
              <a:t>went around with them, but never </a:t>
            </a:r>
            <a:r>
              <a:rPr lang="en-US" altLang="zh-CN" sz="2200" b="1" u="sng" dirty="0" smtClean="0"/>
              <a:t>                         </a:t>
            </a:r>
            <a:r>
              <a:rPr lang="en-US" altLang="zh-CN" sz="2200" b="1" dirty="0" smtClean="0"/>
              <a:t>one </a:t>
            </a:r>
            <a:r>
              <a:rPr lang="en-US" altLang="zh-CN" sz="2200" b="1" dirty="0"/>
              <a:t>of them.</a:t>
            </a:r>
          </a:p>
          <a:p>
            <a:r>
              <a:rPr lang="en-US" altLang="zh-CN" sz="2200" b="1" dirty="0"/>
              <a:t>7.Maybe </a:t>
            </a:r>
            <a:r>
              <a:rPr lang="en-US" altLang="zh-CN" sz="2200" b="1" dirty="0"/>
              <a:t>you should just postpone until </a:t>
            </a:r>
            <a:r>
              <a:rPr lang="en-US" altLang="zh-CN" sz="2200" b="1" dirty="0" smtClean="0"/>
              <a:t>she </a:t>
            </a:r>
            <a:r>
              <a:rPr lang="en-US" altLang="zh-CN" sz="2200" b="1" u="sng" dirty="0" smtClean="0"/>
              <a:t>                         </a:t>
            </a:r>
            <a:r>
              <a:rPr lang="en-US" altLang="zh-CN" sz="2200" b="1" dirty="0" smtClean="0"/>
              <a:t>. </a:t>
            </a:r>
          </a:p>
          <a:p>
            <a:r>
              <a:rPr lang="en-US" altLang="zh-CN" sz="2200" b="1" dirty="0" smtClean="0"/>
              <a:t>8.He </a:t>
            </a:r>
            <a:r>
              <a:rPr lang="en-US" altLang="zh-CN" sz="2200" b="1" u="sng" dirty="0" smtClean="0"/>
              <a:t>                          </a:t>
            </a:r>
            <a:r>
              <a:rPr lang="en-US" altLang="zh-CN" sz="2200" b="1" dirty="0" smtClean="0"/>
              <a:t>to </a:t>
            </a:r>
            <a:r>
              <a:rPr lang="en-US" altLang="zh-CN" sz="2200" b="1" dirty="0"/>
              <a:t>pass the exam, but it was too difficult. </a:t>
            </a:r>
          </a:p>
          <a:p>
            <a:endParaRPr lang="en-US" altLang="zh-CN" sz="2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27784" y="13006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some extent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158902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swept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4368" y="223680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no time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3424" y="25968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took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292123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aiming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5752" y="362634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felt like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9330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back on her feet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414908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made an attempt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你认为我们从事这项工作什么东西最要紧？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What</a:t>
            </a:r>
            <a:r>
              <a:rPr lang="en-US" altLang="zh-CN" sz="2400" dirty="0" smtClean="0">
                <a:solidFill>
                  <a:prstClr val="black"/>
                </a:solidFill>
              </a:rPr>
              <a:t> do you believe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matters</a:t>
            </a:r>
            <a:r>
              <a:rPr lang="en-US" altLang="zh-CN" sz="2400" dirty="0" smtClean="0">
                <a:solidFill>
                  <a:prstClr val="black"/>
                </a:solidFill>
              </a:rPr>
              <a:t> when we take up the work?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9512" y="1484784"/>
            <a:ext cx="8640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491880" y="1484784"/>
            <a:ext cx="2304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403</Words>
  <Application>Microsoft Office PowerPoint</Application>
  <PresentationFormat>全屏显示(4:3)</PresentationFormat>
  <Paragraphs>80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213</cp:revision>
  <dcterms:created xsi:type="dcterms:W3CDTF">2016-09-05T02:56:20Z</dcterms:created>
  <dcterms:modified xsi:type="dcterms:W3CDTF">2016-12-07T03:07:22Z</dcterms:modified>
</cp:coreProperties>
</file>