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9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accurate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acquire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journalist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edition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intention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normal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inform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eager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commit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crime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approve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photograph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assist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technique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accuse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accuracy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acquisition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journalism, journal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edit; n. editor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intentional; v. intend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abnormal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information[U]; a. informative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eagerness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commitment; a. committed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n./a. criminal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approval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photograph, photographer, photography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assistance; a. assistant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technical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accusation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accuse…of, meet one’s need, concentrate on, have a nose for, keep up with, set to work, feel guilty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(of),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ahead of</a:t>
            </a: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200" b="1" dirty="0" smtClean="0"/>
              <a:t>1.</a:t>
            </a:r>
            <a:r>
              <a:rPr lang="en-US" altLang="zh-CN" sz="2200" b="1" dirty="0" smtClean="0"/>
              <a:t>The </a:t>
            </a:r>
            <a:r>
              <a:rPr lang="en-US" altLang="zh-CN" sz="2200" b="1" dirty="0"/>
              <a:t>desire to avoid </a:t>
            </a:r>
            <a:r>
              <a:rPr lang="en-US" altLang="zh-CN" sz="2200" b="1" u="sng" dirty="0" smtClean="0"/>
              <a:t>                        </a:t>
            </a:r>
            <a:r>
              <a:rPr lang="en-US" altLang="zh-CN" sz="2200" b="1" dirty="0" smtClean="0"/>
              <a:t>makes </a:t>
            </a:r>
            <a:r>
              <a:rPr lang="en-US" altLang="zh-CN" sz="2200" b="1" dirty="0"/>
              <a:t>us avoid the worst sort of behavior.</a:t>
            </a:r>
          </a:p>
          <a:p>
            <a:r>
              <a:rPr lang="en-US" altLang="zh-CN" sz="2200" b="1" dirty="0" smtClean="0"/>
              <a:t>2.The book </a:t>
            </a:r>
            <a:r>
              <a:rPr lang="en-US" altLang="zh-CN" sz="2200" b="1" dirty="0"/>
              <a:t>was meant to keep the mind </a:t>
            </a:r>
            <a:r>
              <a:rPr lang="en-US" altLang="zh-CN" sz="2200" b="1" u="sng" dirty="0" smtClean="0"/>
              <a:t>                          </a:t>
            </a:r>
            <a:r>
              <a:rPr lang="en-US" altLang="zh-CN" sz="2200" b="1" dirty="0" smtClean="0"/>
              <a:t>the </a:t>
            </a:r>
            <a:r>
              <a:rPr lang="en-US" altLang="zh-CN" sz="2200" b="1" dirty="0"/>
              <a:t>making of </a:t>
            </a:r>
            <a:r>
              <a:rPr lang="en-US" altLang="zh-CN" sz="2200" b="1" dirty="0" smtClean="0"/>
              <a:t>money.</a:t>
            </a:r>
          </a:p>
          <a:p>
            <a:r>
              <a:rPr lang="en-US" altLang="zh-CN" sz="2200" b="1" dirty="0" smtClean="0"/>
              <a:t>3.Penny </a:t>
            </a:r>
            <a:r>
              <a:rPr lang="en-US" altLang="zh-CN" sz="2200" b="1" dirty="0"/>
              <a:t>tended to work through her lunch hour in an effort </a:t>
            </a:r>
            <a:r>
              <a:rPr lang="en-US" altLang="zh-CN" sz="2200" b="1" u="sng" dirty="0" smtClean="0"/>
              <a:t>                       </a:t>
            </a:r>
            <a:r>
              <a:rPr lang="en-US" altLang="zh-CN" sz="2200" b="1" dirty="0" smtClean="0"/>
              <a:t>her work.</a:t>
            </a:r>
            <a:endParaRPr lang="en-US" altLang="zh-CN" sz="2200" b="1" dirty="0"/>
          </a:p>
          <a:p>
            <a:r>
              <a:rPr lang="en-US" altLang="zh-CN" sz="2200" b="1" dirty="0"/>
              <a:t>4.Successful </a:t>
            </a:r>
            <a:r>
              <a:rPr lang="en-US" altLang="zh-CN" sz="2200" b="1" dirty="0"/>
              <a:t>travel is partly a matter of keeping one step </a:t>
            </a:r>
            <a:r>
              <a:rPr lang="en-US" altLang="zh-CN" sz="2200" b="1" u="sng" dirty="0" smtClean="0"/>
              <a:t>                 </a:t>
            </a:r>
            <a:r>
              <a:rPr lang="en-US" altLang="zh-CN" sz="2200" b="1" dirty="0" smtClean="0"/>
              <a:t>the crowd. </a:t>
            </a:r>
          </a:p>
          <a:p>
            <a:r>
              <a:rPr lang="en-US" altLang="zh-CN" sz="2200" b="1" dirty="0" smtClean="0"/>
              <a:t>5.He </a:t>
            </a:r>
            <a:r>
              <a:rPr lang="en-US" altLang="zh-CN" sz="2200" b="1" dirty="0"/>
              <a:t>was arrested last December, </a:t>
            </a:r>
            <a:r>
              <a:rPr lang="en-US" altLang="zh-CN" sz="2200" b="1" u="sng" dirty="0" smtClean="0"/>
              <a:t>                           </a:t>
            </a:r>
            <a:r>
              <a:rPr lang="en-US" altLang="zh-CN" sz="2200" b="1" dirty="0" smtClean="0"/>
              <a:t>corruption </a:t>
            </a:r>
            <a:r>
              <a:rPr lang="en-US" altLang="zh-CN" sz="2200" b="1" dirty="0"/>
              <a:t>and </a:t>
            </a:r>
            <a:r>
              <a:rPr lang="en-US" altLang="zh-CN" sz="2200" b="1" dirty="0" smtClean="0"/>
              <a:t>misrule.</a:t>
            </a:r>
            <a:endParaRPr lang="en-US" altLang="zh-CN" sz="2200" b="1" dirty="0"/>
          </a:p>
          <a:p>
            <a:r>
              <a:rPr lang="en-US" altLang="zh-CN" sz="2200" b="1" dirty="0" smtClean="0"/>
              <a:t>6.When </a:t>
            </a:r>
            <a:r>
              <a:rPr lang="en-US" altLang="zh-CN" sz="2200" b="1" dirty="0"/>
              <a:t>at last all these obstacles were overcome, the small team </a:t>
            </a:r>
            <a:r>
              <a:rPr lang="en-US" altLang="zh-CN" sz="2200" b="1" u="sng" dirty="0" smtClean="0"/>
              <a:t>                   </a:t>
            </a:r>
            <a:r>
              <a:rPr lang="en-US" altLang="zh-CN" sz="2200" b="1" dirty="0" smtClean="0"/>
              <a:t>. </a:t>
            </a:r>
            <a:endParaRPr lang="en-US" altLang="zh-CN" sz="2200" b="1" dirty="0"/>
          </a:p>
          <a:p>
            <a:r>
              <a:rPr lang="en-US" altLang="zh-CN" sz="2200" b="1" dirty="0" smtClean="0"/>
              <a:t>7.My </a:t>
            </a:r>
            <a:r>
              <a:rPr lang="en-US" altLang="zh-CN" sz="2200" b="1" dirty="0"/>
              <a:t>parents do their best </a:t>
            </a:r>
            <a:r>
              <a:rPr lang="en-US" altLang="zh-CN" sz="2200" b="1" u="sng" dirty="0" smtClean="0"/>
              <a:t>                                </a:t>
            </a:r>
            <a:r>
              <a:rPr lang="en-US" altLang="zh-CN" sz="2200" b="1" dirty="0" smtClean="0"/>
              <a:t>and </a:t>
            </a:r>
            <a:r>
              <a:rPr lang="en-US" altLang="zh-CN" sz="2200" b="1" dirty="0"/>
              <a:t>always keep their promises.</a:t>
            </a:r>
          </a:p>
          <a:p>
            <a:r>
              <a:rPr lang="en-US" altLang="zh-CN" sz="2200" b="1" dirty="0" smtClean="0"/>
              <a:t>8.We </a:t>
            </a:r>
            <a:r>
              <a:rPr lang="en-US" altLang="zh-CN" sz="2200" b="1" dirty="0"/>
              <a:t>say a good journalist must </a:t>
            </a:r>
            <a:r>
              <a:rPr lang="en-US" altLang="zh-CN" sz="2200" b="1" u="sng" dirty="0" smtClean="0"/>
              <a:t>                                 </a:t>
            </a:r>
            <a:r>
              <a:rPr lang="en-US" altLang="zh-CN" sz="2200" b="1" dirty="0" smtClean="0"/>
              <a:t>a </a:t>
            </a:r>
            <a:r>
              <a:rPr lang="en-US" altLang="zh-CN" sz="2200" b="1" dirty="0"/>
              <a:t>story. </a:t>
            </a:r>
          </a:p>
          <a:p>
            <a:endParaRPr lang="en-US" altLang="zh-CN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27784" y="126749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feeling guilty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158873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concentrated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0272" y="18366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keep up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4846" y="25968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ahead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3948" y="29249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accused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7836" y="312499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set to work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5856" y="360495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meet my needs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394902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have a nose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法国总统定于下月访华。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</a:t>
            </a:r>
            <a:r>
              <a:rPr lang="en-US" altLang="zh-CN" sz="2400" dirty="0" smtClean="0">
                <a:solidFill>
                  <a:prstClr val="black"/>
                </a:solidFill>
              </a:rPr>
              <a:t>resident of France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is to visit </a:t>
            </a:r>
            <a:r>
              <a:rPr lang="en-US" altLang="zh-CN" sz="2400" dirty="0" smtClean="0">
                <a:solidFill>
                  <a:prstClr val="black"/>
                </a:solidFill>
              </a:rPr>
              <a:t>China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be (about) to…when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290</Words>
  <Application>Microsoft Office PowerPoint</Application>
  <PresentationFormat>全屏显示(4:3)</PresentationFormat>
  <Paragraphs>56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221</cp:revision>
  <dcterms:created xsi:type="dcterms:W3CDTF">2016-09-05T02:56:20Z</dcterms:created>
  <dcterms:modified xsi:type="dcterms:W3CDTF">2016-12-13T00:39:45Z</dcterms:modified>
</cp:coreProperties>
</file>