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28803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 smtClean="0"/>
              <a:t>a. accurate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edition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journalism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acquisition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course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rewarding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commitment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informative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eagerness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criminal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approval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a./n. amateur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adj. thorough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photography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dilemma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116632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concentrate on</a:t>
            </a:r>
          </a:p>
          <a:p>
            <a:r>
              <a:rPr lang="en-US" altLang="zh-CN" sz="2800" dirty="0" smtClean="0"/>
              <a:t>17. keep up with</a:t>
            </a:r>
          </a:p>
          <a:p>
            <a:r>
              <a:rPr lang="en-US" altLang="zh-CN" sz="2800" dirty="0" smtClean="0"/>
              <a:t>18. have a nose for</a:t>
            </a:r>
          </a:p>
          <a:p>
            <a:r>
              <a:rPr lang="en-US" altLang="zh-CN" sz="2800" dirty="0" smtClean="0"/>
              <a:t>19. set to work</a:t>
            </a:r>
          </a:p>
          <a:p>
            <a:r>
              <a:rPr lang="en-US" altLang="zh-CN" sz="2800" dirty="0" smtClean="0"/>
              <a:t>20. get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 straight</a:t>
            </a:r>
          </a:p>
          <a:p>
            <a:r>
              <a:rPr lang="en-US" altLang="zh-CN" sz="2800" dirty="0" smtClean="0"/>
              <a:t>21. accuse … of</a:t>
            </a:r>
          </a:p>
          <a:p>
            <a:r>
              <a:rPr lang="en-US" altLang="zh-CN" sz="2800" dirty="0" smtClean="0"/>
              <a:t>22. ahead of</a:t>
            </a:r>
          </a:p>
          <a:p>
            <a:r>
              <a:rPr lang="en-US" altLang="zh-CN" sz="2800" dirty="0" smtClean="0"/>
              <a:t>23. cover </a:t>
            </a:r>
            <a:r>
              <a:rPr lang="en-US" altLang="zh-CN" sz="2800" smtClean="0"/>
              <a:t>a story</a:t>
            </a:r>
            <a:endParaRPr lang="en-US" altLang="zh-CN" sz="2800" dirty="0" smtClean="0"/>
          </a:p>
          <a:p>
            <a:r>
              <a:rPr lang="en-US" altLang="zh-CN" sz="2800" dirty="0" smtClean="0"/>
              <a:t>24. on one’s own</a:t>
            </a:r>
          </a:p>
          <a:p>
            <a:r>
              <a:rPr lang="en-US" altLang="zh-CN" sz="2800" dirty="0" smtClean="0"/>
              <a:t>25. feel guilty of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71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uncomfortable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medical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poison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injury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breathe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swell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bleed</a:t>
            </a:r>
          </a:p>
          <a:p>
            <a:pPr marL="457200" indent="-457200">
              <a:buFontTx/>
              <a:buAutoNum type="arabicPeriod"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skin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radiation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treat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brave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stick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discomfort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medicine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poison; a. poisonous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injure; a. injured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breath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swell, swelled, swollen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bleed, bled, bled; n. blood; 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bleeding, bloody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skinny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radioactive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treatment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bravery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stick, stuck, stuck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put one’s hands on, in place, stick to, come to oneself, suffer from, fall ill, apply to</a:t>
            </a: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400" dirty="0" smtClean="0"/>
              <a:t>1.Choosing </a:t>
            </a:r>
            <a:r>
              <a:rPr lang="en-US" altLang="zh-CN" sz="2400" dirty="0"/>
              <a:t>a goal and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it </a:t>
            </a:r>
            <a:r>
              <a:rPr lang="en-US" altLang="zh-CN" sz="2400" dirty="0"/>
              <a:t>changes </a:t>
            </a:r>
            <a:r>
              <a:rPr lang="en-US" altLang="zh-CN" sz="2400" dirty="0" smtClean="0"/>
              <a:t>everything.</a:t>
            </a:r>
          </a:p>
          <a:p>
            <a:r>
              <a:rPr lang="en-US" altLang="zh-CN" sz="2400" dirty="0" smtClean="0"/>
              <a:t>2.He </a:t>
            </a:r>
            <a:r>
              <a:rPr lang="en-US" altLang="zh-CN" sz="2400" dirty="0"/>
              <a:t>did not feel obliged to </a:t>
            </a:r>
            <a:r>
              <a:rPr lang="en-US" altLang="zh-CN" sz="2400" dirty="0" smtClean="0"/>
              <a:t>obey the </a:t>
            </a:r>
            <a:r>
              <a:rPr lang="en-US" altLang="zh-CN" sz="2400" dirty="0"/>
              <a:t>rules that </a:t>
            </a:r>
            <a:r>
              <a:rPr lang="en-US" altLang="zh-CN" sz="2400" u="sng" dirty="0" smtClean="0"/>
              <a:t>                   </a:t>
            </a:r>
            <a:r>
              <a:rPr lang="en-US" altLang="zh-CN" sz="2400" dirty="0" smtClean="0"/>
              <a:t>ordinary men. </a:t>
            </a:r>
            <a:endParaRPr lang="en-US" altLang="zh-CN" sz="2400" dirty="0"/>
          </a:p>
          <a:p>
            <a:r>
              <a:rPr lang="en-US" altLang="zh-CN" sz="2400" dirty="0" smtClean="0"/>
              <a:t>3.People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amnesia </a:t>
            </a:r>
            <a:r>
              <a:rPr lang="en-US" altLang="zh-CN" sz="2400" dirty="0"/>
              <a:t>don't forget their general knowledge of </a:t>
            </a:r>
            <a:r>
              <a:rPr lang="en-US" altLang="zh-CN" sz="2400" dirty="0" smtClean="0"/>
              <a:t>objects.</a:t>
            </a:r>
          </a:p>
          <a:p>
            <a:r>
              <a:rPr lang="en-US" altLang="zh-CN" sz="2400" dirty="0" smtClean="0"/>
              <a:t>4.After </a:t>
            </a:r>
            <a:r>
              <a:rPr lang="en-US" altLang="zh-CN" sz="2400" dirty="0"/>
              <a:t>days of searching, he finally </a:t>
            </a:r>
            <a:r>
              <a:rPr lang="en-US" altLang="zh-CN" sz="2400" i="1" u="sng" dirty="0" smtClean="0"/>
              <a:t>                    </a:t>
            </a:r>
            <a:r>
              <a:rPr lang="en-US" altLang="zh-CN" sz="2400" dirty="0" smtClean="0"/>
              <a:t>his </a:t>
            </a:r>
            <a:r>
              <a:rPr lang="en-US" altLang="zh-CN" sz="2400" dirty="0"/>
              <a:t>dying wife under the stones. </a:t>
            </a:r>
            <a:endParaRPr lang="en-US" altLang="zh-CN" sz="2400" dirty="0" smtClean="0"/>
          </a:p>
          <a:p>
            <a:r>
              <a:rPr lang="en-US" altLang="zh-CN" sz="2400" dirty="0" smtClean="0"/>
              <a:t>5.The </a:t>
            </a:r>
            <a:r>
              <a:rPr lang="en-US" altLang="zh-CN" sz="2400" dirty="0"/>
              <a:t>ministers </a:t>
            </a:r>
            <a:r>
              <a:rPr lang="en-US" altLang="zh-CN" sz="2400" dirty="0" smtClean="0"/>
              <a:t>expressed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view </a:t>
            </a:r>
            <a:r>
              <a:rPr lang="en-US" altLang="zh-CN" sz="2400" dirty="0"/>
              <a:t>that sanctions should remain </a:t>
            </a:r>
            <a:r>
              <a:rPr lang="en-US" altLang="zh-CN" sz="2400" u="sng" dirty="0" smtClean="0"/>
              <a:t>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for the present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6.She </a:t>
            </a:r>
            <a:r>
              <a:rPr lang="en-US" altLang="zh-CN" sz="2400" dirty="0"/>
              <a:t>left home with her husband, but as ill luck would have it he </a:t>
            </a:r>
            <a:r>
              <a:rPr lang="en-US" altLang="zh-CN" sz="2400" u="sng" dirty="0" smtClean="0"/>
              <a:t>   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died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7.The </a:t>
            </a:r>
            <a:r>
              <a:rPr lang="en-US" altLang="zh-CN" sz="2400" dirty="0"/>
              <a:t>shock made her hesitate for a moment but she quickly </a:t>
            </a:r>
            <a:r>
              <a:rPr lang="en-US" altLang="zh-CN" sz="2400" u="sng" dirty="0" smtClean="0"/>
              <a:t>         </a:t>
            </a:r>
            <a:r>
              <a:rPr lang="en-US" altLang="zh-CN" sz="2400" dirty="0" smtClean="0"/>
              <a:t>again</a:t>
            </a:r>
            <a:r>
              <a:rPr lang="en-US" altLang="zh-CN" sz="2400" dirty="0"/>
              <a:t>. </a:t>
            </a:r>
          </a:p>
          <a:p>
            <a:endParaRPr lang="en-US" altLang="zh-C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128124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sticking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16607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applied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640" y="20367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suffering from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1671" y="241629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put his hands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4368" y="328778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place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2400" y="396499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fell ill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7540" y="475708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came to herself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我当时有多尴尬，这一点你是可以想象得到的。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</a:rPr>
              <a:t> you can imagine, how embarrassed I was then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as we all know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as is said/told/reported/known</a:t>
            </a: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364</Words>
  <Application>Microsoft Office PowerPoint</Application>
  <PresentationFormat>全屏显示(4:3)</PresentationFormat>
  <Paragraphs>76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228</cp:revision>
  <dcterms:created xsi:type="dcterms:W3CDTF">2016-09-05T02:56:20Z</dcterms:created>
  <dcterms:modified xsi:type="dcterms:W3CDTF">2016-12-15T07:15:41Z</dcterms:modified>
</cp:coreProperties>
</file>