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28803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accurate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edition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journalism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n. acquisition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n. course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reward</a:t>
            </a:r>
            <a:r>
              <a:rPr lang="en-US" altLang="zh-CN" sz="2800" dirty="0" smtClean="0">
                <a:solidFill>
                  <a:srgbClr val="FF0000"/>
                </a:solidFill>
              </a:rPr>
              <a:t>ing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</a:t>
            </a:r>
            <a:r>
              <a:rPr lang="en-US" altLang="zh-CN" sz="2800" dirty="0" smtClean="0">
                <a:solidFill>
                  <a:srgbClr val="FF0000"/>
                </a:solidFill>
              </a:rPr>
              <a:t>commitment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</a:t>
            </a:r>
            <a:r>
              <a:rPr lang="en-US" altLang="zh-CN" sz="2800" dirty="0" smtClean="0">
                <a:solidFill>
                  <a:srgbClr val="FF0000"/>
                </a:solidFill>
              </a:rPr>
              <a:t>informative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eagerness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criminal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approval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a./n. </a:t>
            </a:r>
            <a:r>
              <a:rPr lang="en-US" altLang="zh-CN" sz="2800" dirty="0" smtClean="0">
                <a:solidFill>
                  <a:srgbClr val="FF0000"/>
                </a:solidFill>
              </a:rPr>
              <a:t>amateur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adj. thorough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photography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</a:t>
            </a:r>
            <a:r>
              <a:rPr lang="en-US" altLang="zh-CN" sz="2800" dirty="0" smtClean="0">
                <a:solidFill>
                  <a:srgbClr val="FF0000"/>
                </a:solidFill>
              </a:rPr>
              <a:t>dilemma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116632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16. concentrate 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17. keep up 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18. have a nose for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19. </a:t>
            </a:r>
            <a:r>
              <a:rPr lang="en-US" altLang="zh-CN" sz="2800" dirty="0" smtClean="0">
                <a:solidFill>
                  <a:srgbClr val="FF0000"/>
                </a:solidFill>
              </a:rPr>
              <a:t>set to work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20. </a:t>
            </a:r>
            <a:r>
              <a:rPr lang="en-US" altLang="zh-CN" sz="2800" dirty="0" smtClean="0">
                <a:solidFill>
                  <a:srgbClr val="FF0000"/>
                </a:solidFill>
              </a:rPr>
              <a:t>get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2800" dirty="0" smtClean="0">
                <a:solidFill>
                  <a:srgbClr val="FF0000"/>
                </a:solidFill>
              </a:rPr>
              <a:t>. straight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21. accuse …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22. ahead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23. </a:t>
            </a:r>
            <a:r>
              <a:rPr lang="en-US" altLang="zh-CN" sz="2800" dirty="0" smtClean="0">
                <a:solidFill>
                  <a:srgbClr val="FF0000"/>
                </a:solidFill>
              </a:rPr>
              <a:t>cover</a:t>
            </a:r>
            <a:r>
              <a:rPr lang="en-US" altLang="zh-CN" sz="2800" dirty="0" smtClean="0">
                <a:solidFill>
                  <a:prstClr val="black"/>
                </a:solidFill>
              </a:rPr>
              <a:t> a story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24. </a:t>
            </a:r>
            <a:r>
              <a:rPr lang="en-US" altLang="zh-CN" sz="2800" dirty="0" smtClean="0">
                <a:solidFill>
                  <a:srgbClr val="FF0000"/>
                </a:solidFill>
              </a:rPr>
              <a:t>on </a:t>
            </a:r>
            <a:r>
              <a:rPr lang="en-US" altLang="zh-CN" sz="2800" dirty="0" smtClean="0">
                <a:solidFill>
                  <a:prstClr val="black"/>
                </a:solidFill>
              </a:rPr>
              <a:t>one’s own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25. feel guilty of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28803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 smtClean="0"/>
              <a:t>n. </a:t>
            </a:r>
            <a:r>
              <a:rPr lang="en-US" altLang="zh-CN" sz="2800" dirty="0" smtClean="0">
                <a:solidFill>
                  <a:srgbClr val="FF0000"/>
                </a:solidFill>
              </a:rPr>
              <a:t>dis</a:t>
            </a:r>
            <a:r>
              <a:rPr lang="en-US" altLang="zh-CN" sz="2800" dirty="0" smtClean="0"/>
              <a:t>comfort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medical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poison</a:t>
            </a:r>
            <a:r>
              <a:rPr lang="en-US" altLang="zh-CN" sz="2800" dirty="0" smtClean="0">
                <a:solidFill>
                  <a:srgbClr val="FF0000"/>
                </a:solidFill>
              </a:rPr>
              <a:t>ous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symptom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injury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treatment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a. vital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barrier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n. bravery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/>
              <a:t>v. swell, swelled, swollen</a:t>
            </a:r>
          </a:p>
          <a:p>
            <a:pPr marL="457200" indent="-457200">
              <a:buAutoNum type="arabicPeriod"/>
            </a:pP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116632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11. in place</a:t>
            </a:r>
          </a:p>
          <a:p>
            <a:r>
              <a:rPr lang="en-US" altLang="zh-CN" sz="2800" dirty="0" smtClean="0"/>
              <a:t>12. put one’s hand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/>
              <a:t> on</a:t>
            </a:r>
          </a:p>
          <a:p>
            <a:r>
              <a:rPr lang="en-US" altLang="zh-CN" sz="2800" dirty="0" smtClean="0"/>
              <a:t>13. stick to</a:t>
            </a:r>
          </a:p>
          <a:p>
            <a:r>
              <a:rPr lang="en-US" altLang="zh-CN" sz="2800" dirty="0" smtClean="0"/>
              <a:t>14. a bloody hand</a:t>
            </a:r>
          </a:p>
          <a:p>
            <a:r>
              <a:rPr lang="en-US" altLang="zh-CN" sz="2800" dirty="0" smtClean="0"/>
              <a:t>15. suffer from</a:t>
            </a:r>
          </a:p>
          <a:p>
            <a:r>
              <a:rPr lang="en-US" altLang="zh-CN" sz="2800" dirty="0" smtClean="0"/>
              <a:t>16</a:t>
            </a:r>
            <a:r>
              <a:rPr lang="en-US" altLang="zh-CN" sz="2800" dirty="0" smtClean="0"/>
              <a:t>. come </a:t>
            </a:r>
            <a:r>
              <a:rPr lang="en-US" altLang="zh-CN" sz="2800" dirty="0" smtClean="0"/>
              <a:t>to oneself</a:t>
            </a:r>
          </a:p>
          <a:p>
            <a:r>
              <a:rPr lang="en-US" altLang="zh-CN" sz="2800" dirty="0" smtClean="0"/>
              <a:t>17.</a:t>
            </a:r>
            <a:r>
              <a:rPr lang="en-US" altLang="zh-CN" sz="2800" dirty="0" smtClean="0">
                <a:solidFill>
                  <a:srgbClr val="FF0000"/>
                </a:solidFill>
              </a:rPr>
              <a:t> catch </a:t>
            </a:r>
            <a:r>
              <a:rPr lang="en-US" altLang="zh-CN" sz="2800" dirty="0" smtClean="0"/>
              <a:t>a cold</a:t>
            </a:r>
          </a:p>
          <a:p>
            <a:r>
              <a:rPr lang="en-US" altLang="zh-CN" sz="2800" dirty="0" smtClean="0"/>
              <a:t>18. squeeze out</a:t>
            </a:r>
          </a:p>
          <a:p>
            <a:r>
              <a:rPr lang="en-US" altLang="zh-CN" sz="2800" dirty="0" smtClean="0"/>
              <a:t>19. first aid</a:t>
            </a:r>
          </a:p>
          <a:p>
            <a:r>
              <a:rPr lang="en-US" altLang="zh-CN" sz="2800" dirty="0" smtClean="0"/>
              <a:t>20. keep health</a:t>
            </a:r>
            <a:r>
              <a:rPr lang="en-US" altLang="zh-CN" sz="2800" dirty="0" smtClean="0">
                <a:solidFill>
                  <a:srgbClr val="FF0000"/>
                </a:solidFill>
              </a:rPr>
              <a:t>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art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abstract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vivid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sculpture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permanent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visual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represent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prefer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exhibition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faith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aim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adopt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predict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reputation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artist; a. artistic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abstract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摘要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a. concrete; n.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混凝土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vividness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sculptor</a:t>
            </a: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a. temporary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vision; a. visible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representation; a./n. representative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prefe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rr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ed, prefe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rr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ing; n. prefe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r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exhibit; n. exhibit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展品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faithful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aimless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adoption; a. adoptive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prediction; a. predictable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reputed, reputable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sign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base on, stand for, in the long run, be popular in, pass down, come into being, by coincidence, a great deal of, in the flesh</a:t>
            </a:r>
          </a:p>
          <a:p>
            <a:r>
              <a:rPr lang="en-US" altLang="zh-CN" sz="2400" dirty="0" smtClean="0"/>
              <a:t>1.I </a:t>
            </a:r>
            <a:r>
              <a:rPr lang="en-US" altLang="zh-CN" sz="2400" dirty="0"/>
              <a:t>have called you several time, but you were not in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2.They </a:t>
            </a:r>
            <a:r>
              <a:rPr lang="en-US" altLang="zh-CN" sz="2400" dirty="0"/>
              <a:t>used </a:t>
            </a:r>
            <a:r>
              <a:rPr lang="en-US" altLang="zh-CN" sz="2400" dirty="0" smtClean="0"/>
              <a:t>secret </a:t>
            </a:r>
            <a:r>
              <a:rPr lang="en-US" altLang="zh-CN" sz="2400" dirty="0"/>
              <a:t>codes, as when the names of trees </a:t>
            </a:r>
            <a:r>
              <a:rPr lang="en-US" altLang="zh-CN" sz="2400" u="sng" dirty="0" smtClean="0"/>
              <a:t>                   </a:t>
            </a:r>
            <a:r>
              <a:rPr lang="en-US" altLang="zh-CN" sz="2400" dirty="0" smtClean="0"/>
              <a:t>letters.</a:t>
            </a:r>
          </a:p>
          <a:p>
            <a:r>
              <a:rPr lang="en-US" altLang="zh-CN" sz="2400" dirty="0" smtClean="0"/>
              <a:t>3.The art of film should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 its own nation and consult from other styles.</a:t>
            </a:r>
          </a:p>
          <a:p>
            <a:r>
              <a:rPr lang="en-US" altLang="zh-CN" sz="2400" dirty="0" smtClean="0"/>
              <a:t>4.It </a:t>
            </a:r>
            <a:r>
              <a:rPr lang="en-US" altLang="zh-CN" sz="2400" dirty="0"/>
              <a:t>is quite a thrill to see a real movie star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5.These </a:t>
            </a:r>
            <a:r>
              <a:rPr lang="en-US" altLang="zh-CN" sz="2400" dirty="0"/>
              <a:t>changes will cost a lot, but they will save us money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6.The </a:t>
            </a:r>
            <a:r>
              <a:rPr lang="en-US" altLang="zh-CN" sz="2400" dirty="0"/>
              <a:t>police gained </a:t>
            </a:r>
            <a:r>
              <a:rPr lang="en-US" altLang="zh-CN" sz="2400" dirty="0" smtClean="0"/>
              <a:t>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useful </a:t>
            </a:r>
            <a:r>
              <a:rPr lang="en-US" altLang="zh-CN" sz="2400" dirty="0"/>
              <a:t>information about the organization.</a:t>
            </a:r>
          </a:p>
          <a:p>
            <a:r>
              <a:rPr lang="en-US" altLang="zh-CN" sz="2400" dirty="0" smtClean="0"/>
              <a:t>7.In </a:t>
            </a:r>
            <a:r>
              <a:rPr lang="en-US" altLang="zh-CN" sz="2400" dirty="0"/>
              <a:t>the Spring and Autumn period, copper and iron chopsticks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r>
              <a:rPr lang="en-US" altLang="zh-CN" sz="2400" dirty="0" smtClean="0"/>
              <a:t>8.The </a:t>
            </a:r>
            <a:r>
              <a:rPr lang="en-US" altLang="zh-CN" sz="2400" dirty="0"/>
              <a:t>custom of eating </a:t>
            </a:r>
            <a:r>
              <a:rPr lang="en-US" altLang="zh-CN" sz="2400" dirty="0" err="1"/>
              <a:t>zongzi</a:t>
            </a:r>
            <a:r>
              <a:rPr lang="en-US" altLang="zh-CN" sz="2400" dirty="0"/>
              <a:t>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North </a:t>
            </a:r>
            <a:r>
              <a:rPr lang="en-US" altLang="zh-CN" sz="2400" dirty="0"/>
              <a:t>and South Korea, Japan and Southeast Asian </a:t>
            </a:r>
            <a:r>
              <a:rPr lang="en-US" altLang="zh-CN" sz="2400" dirty="0" smtClean="0"/>
              <a:t>nations.</a:t>
            </a:r>
            <a:endParaRPr lang="en-US" altLang="zh-CN" sz="2400" dirty="0"/>
          </a:p>
          <a:p>
            <a:r>
              <a:rPr lang="en-US" altLang="zh-CN" sz="2400" dirty="0" smtClean="0"/>
              <a:t>9.There </a:t>
            </a:r>
            <a:r>
              <a:rPr lang="en-US" altLang="zh-CN" sz="2400" dirty="0"/>
              <a:t>seemed to be a word gene that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her maternal grandfather.</a:t>
            </a:r>
          </a:p>
          <a:p>
            <a:endParaRPr lang="en-US" altLang="zh-C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60232" y="94065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 coincidence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12606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stood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9588" y="164961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base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9514" y="244221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the flesh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64226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the long run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0" y="304237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 great deal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3569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came into being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38929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popular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46130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passed down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没有电的话，人类今天的生活将会大为不同。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electricity</a:t>
            </a:r>
            <a:r>
              <a:rPr lang="en-US" altLang="zh-CN" sz="2400" dirty="0" smtClean="0">
                <a:solidFill>
                  <a:prstClr val="black"/>
                </a:solidFill>
              </a:rPr>
              <a:t>, human life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would be </a:t>
            </a:r>
            <a:r>
              <a:rPr lang="en-US" altLang="zh-CN" sz="2400" dirty="0" smtClean="0">
                <a:solidFill>
                  <a:prstClr val="black"/>
                </a:solidFill>
              </a:rPr>
              <a:t>quite different today.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had done                      would have done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did                                  would do</a:t>
            </a: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531</Words>
  <Application>Microsoft Office PowerPoint</Application>
  <PresentationFormat>全屏显示(4:3)</PresentationFormat>
  <Paragraphs>103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237</cp:revision>
  <dcterms:created xsi:type="dcterms:W3CDTF">2016-09-05T02:56:20Z</dcterms:created>
  <dcterms:modified xsi:type="dcterms:W3CDTF">2016-12-21T12:07:37Z</dcterms:modified>
</cp:coreProperties>
</file>