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8" r:id="rId3"/>
    <p:sldId id="26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20" autoAdjust="0"/>
  </p:normalViewPr>
  <p:slideViewPr>
    <p:cSldViewPr>
      <p:cViewPr>
        <p:scale>
          <a:sx n="100" d="100"/>
          <a:sy n="100" d="100"/>
        </p:scale>
        <p:origin x="-199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93B7-906B-49E7-AD94-56B68011045B}" type="datetimeFigureOut">
              <a:rPr lang="zh-CN" altLang="en-US" smtClean="0"/>
              <a:t>2016-12-26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2862F-867E-46DB-AA1D-A72C71B7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2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2862F-867E-46DB-AA1D-A72C71B7325A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29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00945"/>
            <a:ext cx="396044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obesity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v./n. ban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quit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relaxation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effect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post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v./n. stress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adolescent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sleep</a:t>
            </a:r>
          </a:p>
          <a:p>
            <a:pPr marL="457200" indent="-457200">
              <a:buFontTx/>
              <a:buAutoNum type="arabicPeriod"/>
            </a:pPr>
            <a:endParaRPr lang="en-US" altLang="zh-CN" sz="2400" b="1" dirty="0">
              <a:solidFill>
                <a:prstClr val="black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attention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v./n. abuse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automatic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pregnant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shame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weak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7864" y="-315416"/>
            <a:ext cx="6264696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obese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banned, banning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quit/quitted, quitting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relax; a. relaxing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affect; a.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effective, efficient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poster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stressful, stressed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adolescence (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时期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sleep, slept, slept; 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sleeping, sleepy, asleep, sleepless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attend; n. attendance; a. attentive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abusive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adv. automatically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pregnancy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shameful, ashamed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weaken; n. weakness</a:t>
            </a:r>
            <a:endParaRPr lang="en-US" altLang="zh-CN" sz="24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90364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earn a living, build up, carry out, put up, do harm to, in spite of, take a risk, decide on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1.They </a:t>
            </a:r>
            <a:r>
              <a:rPr lang="en-US" altLang="zh-CN" sz="2400" u="sng" dirty="0" smtClean="0"/>
              <a:t>                         </a:t>
            </a:r>
            <a:r>
              <a:rPr lang="en-US" altLang="zh-CN" sz="2400" dirty="0" smtClean="0"/>
              <a:t>their </a:t>
            </a:r>
            <a:r>
              <a:rPr lang="en-US" altLang="zh-CN" sz="2400" dirty="0"/>
              <a:t>savings so that they could buy a new house.</a:t>
            </a:r>
          </a:p>
          <a:p>
            <a:r>
              <a:rPr lang="en-US" altLang="zh-CN" sz="2400" dirty="0" smtClean="0"/>
              <a:t>2.</a:t>
            </a:r>
            <a:r>
              <a:rPr lang="en-US" altLang="zh-CN" sz="2400" dirty="0" smtClean="0"/>
              <a:t>She </a:t>
            </a:r>
            <a:r>
              <a:rPr lang="en-US" altLang="zh-CN" sz="2400" dirty="0"/>
              <a:t>will take </a:t>
            </a:r>
            <a:r>
              <a:rPr lang="en-US" altLang="zh-CN" sz="2400" dirty="0" smtClean="0"/>
              <a:t>consideration </a:t>
            </a:r>
            <a:r>
              <a:rPr lang="en-US" altLang="zh-CN" sz="2400" dirty="0"/>
              <a:t>of the people's wishes before </a:t>
            </a:r>
            <a:r>
              <a:rPr lang="en-US" altLang="zh-CN" sz="2400" u="sng" dirty="0" smtClean="0"/>
              <a:t>                    </a:t>
            </a:r>
            <a:r>
              <a:rPr lang="en-US" altLang="zh-CN" sz="2400" dirty="0" smtClean="0"/>
              <a:t>a </a:t>
            </a:r>
            <a:r>
              <a:rPr lang="en-US" altLang="zh-CN" sz="2400" dirty="0"/>
              <a:t>course of action.</a:t>
            </a:r>
          </a:p>
          <a:p>
            <a:r>
              <a:rPr lang="en-US" altLang="zh-CN" sz="2400" dirty="0" smtClean="0"/>
              <a:t>3.Hundreds </a:t>
            </a:r>
            <a:r>
              <a:rPr lang="en-US" altLang="zh-CN" sz="2400" dirty="0"/>
              <a:t>of junior civil servants have to </a:t>
            </a:r>
            <a:r>
              <a:rPr lang="en-US" altLang="zh-CN" sz="2400" u="sng" dirty="0" smtClean="0"/>
              <a:t>                        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in hotel rooms and temporary </a:t>
            </a:r>
            <a:r>
              <a:rPr lang="en-US" altLang="zh-CN" sz="2400" dirty="0" smtClean="0"/>
              <a:t>hostels. </a:t>
            </a:r>
            <a:endParaRPr lang="en-US" altLang="zh-CN" sz="2400" dirty="0"/>
          </a:p>
          <a:p>
            <a:r>
              <a:rPr lang="en-US" altLang="zh-CN" sz="2400" dirty="0" smtClean="0"/>
              <a:t>4.</a:t>
            </a:r>
            <a:r>
              <a:rPr lang="en-US" altLang="zh-CN" sz="2400" dirty="0" smtClean="0"/>
              <a:t>She </a:t>
            </a:r>
            <a:r>
              <a:rPr lang="en-US" altLang="zh-CN" sz="2400" u="sng" dirty="0" smtClean="0"/>
              <a:t>                         </a:t>
            </a:r>
            <a:r>
              <a:rPr lang="en-US" altLang="zh-CN" sz="2400" dirty="0" smtClean="0"/>
              <a:t>teaching </a:t>
            </a:r>
            <a:r>
              <a:rPr lang="en-US" altLang="zh-CN" sz="2400" dirty="0"/>
              <a:t>the piano, but her true love was the guitar.</a:t>
            </a:r>
          </a:p>
          <a:p>
            <a:r>
              <a:rPr lang="en-US" altLang="zh-CN" sz="2400" dirty="0" smtClean="0"/>
              <a:t>5.</a:t>
            </a:r>
            <a:r>
              <a:rPr lang="en-US" altLang="zh-CN" sz="2400" dirty="0" smtClean="0"/>
              <a:t>The </a:t>
            </a:r>
            <a:r>
              <a:rPr lang="en-US" altLang="zh-CN" sz="2400" dirty="0"/>
              <a:t>abuse of your powers </a:t>
            </a:r>
            <a:r>
              <a:rPr lang="en-US" altLang="zh-CN" sz="2400" u="sng" dirty="0" smtClean="0"/>
              <a:t>                  </a:t>
            </a:r>
            <a:r>
              <a:rPr lang="en-US" altLang="zh-CN" sz="2400" dirty="0" smtClean="0"/>
              <a:t>all </a:t>
            </a:r>
            <a:r>
              <a:rPr lang="en-US" altLang="zh-CN" sz="2400" dirty="0"/>
              <a:t>other officers who do their job </a:t>
            </a:r>
            <a:r>
              <a:rPr lang="en-US" altLang="zh-CN" sz="2400" dirty="0" smtClean="0"/>
              <a:t>properly.</a:t>
            </a:r>
          </a:p>
          <a:p>
            <a:r>
              <a:rPr lang="en-US" altLang="zh-CN" sz="2400" dirty="0" smtClean="0"/>
              <a:t>6.</a:t>
            </a:r>
            <a:r>
              <a:rPr lang="en-US" altLang="zh-CN" sz="2400" dirty="0" smtClean="0"/>
              <a:t>In </a:t>
            </a:r>
            <a:r>
              <a:rPr lang="en-US" altLang="zh-CN" sz="2400" dirty="0"/>
              <a:t>theory, the buyer could ask the seller to have a test </a:t>
            </a:r>
            <a:r>
              <a:rPr lang="en-US" altLang="zh-CN" sz="2400" u="sng" dirty="0" smtClean="0"/>
              <a:t>                     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7.The </a:t>
            </a:r>
            <a:r>
              <a:rPr lang="en-US" altLang="zh-CN" sz="2400" dirty="0"/>
              <a:t>best leaders know that </a:t>
            </a:r>
            <a:r>
              <a:rPr lang="en-US" altLang="zh-CN" sz="2400" u="sng" dirty="0" smtClean="0"/>
              <a:t>                        </a:t>
            </a:r>
            <a:r>
              <a:rPr lang="en-US" altLang="zh-CN" sz="2400" dirty="0" smtClean="0"/>
              <a:t> is </a:t>
            </a:r>
            <a:r>
              <a:rPr lang="en-US" altLang="zh-CN" sz="2400" dirty="0"/>
              <a:t>not a thoughtless </a:t>
            </a:r>
            <a:r>
              <a:rPr lang="en-US" altLang="zh-CN" sz="2400" dirty="0" smtClean="0"/>
              <a:t>exercise.</a:t>
            </a:r>
            <a:endParaRPr lang="en-US" altLang="zh-CN" sz="2400" dirty="0"/>
          </a:p>
          <a:p>
            <a:r>
              <a:rPr lang="en-US" altLang="zh-CN" sz="2400" dirty="0" smtClean="0"/>
              <a:t>8.The crew can distinguish the coastline fairly well </a:t>
            </a:r>
            <a:r>
              <a:rPr lang="en-US" altLang="zh-CN" sz="2400" u="sng" dirty="0" smtClean="0"/>
              <a:t>                  </a:t>
            </a:r>
            <a:r>
              <a:rPr lang="en-US" altLang="zh-CN" sz="2400" dirty="0" smtClean="0"/>
              <a:t> the frog.</a:t>
            </a:r>
            <a:endParaRPr lang="en-US" altLang="zh-CN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094309" y="935087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built up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80312" y="134076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deciding on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88124" y="209278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be put up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9592" y="278092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earned a living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3888" y="299695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does harm 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20272" y="388015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carried out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1920" y="4199671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taking a risk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00192" y="4509120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in spite of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72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4981</TotalTime>
  <Words>295</Words>
  <Application>Microsoft Office PowerPoint</Application>
  <PresentationFormat>全屏显示(4:3)</PresentationFormat>
  <Paragraphs>51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247</cp:revision>
  <dcterms:created xsi:type="dcterms:W3CDTF">2016-09-05T02:56:20Z</dcterms:created>
  <dcterms:modified xsi:type="dcterms:W3CDTF">2016-12-26T03:37:14Z</dcterms:modified>
</cp:coreProperties>
</file>