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v. threaten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energetic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pollutant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measurement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existence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ecological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statement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advocate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consumption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adv. steadily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11. at random</a:t>
            </a:r>
          </a:p>
          <a:p>
            <a:r>
              <a:rPr lang="en-US" altLang="zh-CN" sz="2800" dirty="0" smtClean="0"/>
              <a:t>12. on average</a:t>
            </a:r>
          </a:p>
          <a:p>
            <a:r>
              <a:rPr lang="en-US" altLang="zh-CN" sz="2800" dirty="0" smtClean="0"/>
              <a:t>13. on the whole</a:t>
            </a:r>
          </a:p>
          <a:p>
            <a:r>
              <a:rPr lang="en-US" altLang="zh-CN" sz="2800" dirty="0" smtClean="0"/>
              <a:t>14. as a consequence</a:t>
            </a:r>
          </a:p>
          <a:p>
            <a:r>
              <a:rPr lang="en-US" altLang="zh-CN" sz="2800" dirty="0" smtClean="0"/>
              <a:t>15. put up with</a:t>
            </a:r>
          </a:p>
          <a:p>
            <a:r>
              <a:rPr lang="en-US" altLang="zh-CN" sz="2800" dirty="0" smtClean="0"/>
              <a:t>16. sb. is obliged to do</a:t>
            </a:r>
          </a:p>
          <a:p>
            <a:r>
              <a:rPr lang="en-US" altLang="zh-CN" sz="2800" dirty="0" smtClean="0"/>
              <a:t>17. be reluctant</a:t>
            </a:r>
          </a:p>
          <a:p>
            <a:r>
              <a:rPr lang="en-US" altLang="zh-CN" sz="2800" dirty="0" smtClean="0"/>
              <a:t>18. electrical appliance</a:t>
            </a:r>
          </a:p>
          <a:p>
            <a:r>
              <a:rPr lang="en-US" altLang="zh-CN" sz="2800" dirty="0" smtClean="0"/>
              <a:t>19. private cars</a:t>
            </a:r>
          </a:p>
          <a:p>
            <a:r>
              <a:rPr lang="en-US" altLang="zh-CN" sz="2800" dirty="0" smtClean="0"/>
              <a:t>20. it’s high time sb. did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7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pride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passion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tense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annoyed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anxious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sorrow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forget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document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shoot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guarantee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panic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fog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volcano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flow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proud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passionate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tension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annoy; n. annoyance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anx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ie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sorrowful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forget, forgot, forgotten; a. unforge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tt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a./n. documentary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shoot, shot, shot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guarantor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担保人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pani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ck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ed, pani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ck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foggy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volcanic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flow, flowed, flowed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burn to the ground, make one’s way to, cope with, be confident of, lose heart, in return, turn one’s back to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1.You </a:t>
            </a:r>
            <a:r>
              <a:rPr lang="en-US" altLang="zh-CN" sz="2400" dirty="0"/>
              <a:t>see but your shadow when you </a:t>
            </a:r>
            <a:r>
              <a:rPr lang="en-US" altLang="zh-CN" sz="2400" u="sng" dirty="0" smtClean="0"/>
              <a:t>                             </a:t>
            </a:r>
            <a:r>
              <a:rPr lang="en-US" altLang="zh-CN" sz="2400" dirty="0" smtClean="0"/>
              <a:t>the sun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2.She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kitchen, hoping to find someone preparing </a:t>
            </a:r>
            <a:r>
              <a:rPr lang="en-US" altLang="zh-CN" sz="2400" dirty="0" smtClean="0"/>
              <a:t>dinner.</a:t>
            </a:r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major key to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change </a:t>
            </a:r>
            <a:r>
              <a:rPr lang="en-US" altLang="zh-CN" sz="2400" dirty="0"/>
              <a:t>is to accept the reality of change and its inevitability. </a:t>
            </a:r>
          </a:p>
          <a:p>
            <a:r>
              <a:rPr lang="en-US" altLang="zh-CN" sz="2400" dirty="0" smtClean="0"/>
              <a:t>4.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fire broke out in our town recently and a large factory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5.He </a:t>
            </a:r>
            <a:r>
              <a:rPr lang="en-US" altLang="zh-CN" sz="2400" dirty="0"/>
              <a:t>paid a formal call on the American ambassador,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of </a:t>
            </a:r>
            <a:r>
              <a:rPr lang="en-US" altLang="zh-CN" sz="2400" dirty="0"/>
              <a:t>the ambassador's formal visit earlier in the year.</a:t>
            </a:r>
          </a:p>
          <a:p>
            <a:r>
              <a:rPr lang="en-US" altLang="zh-CN" sz="2400" dirty="0" smtClean="0"/>
              <a:t>6.</a:t>
            </a:r>
            <a:r>
              <a:rPr lang="en-US" altLang="zh-CN" sz="2400" dirty="0" smtClean="0"/>
              <a:t>We </a:t>
            </a:r>
            <a:r>
              <a:rPr lang="en-US" altLang="zh-CN" sz="2400" dirty="0"/>
              <a:t>can </a:t>
            </a:r>
            <a:r>
              <a:rPr lang="en-US" altLang="zh-CN" sz="2400" u="sng" dirty="0" smtClean="0"/>
              <a:t>                   </a:t>
            </a:r>
            <a:r>
              <a:rPr lang="en-US" altLang="zh-CN" sz="2400" dirty="0" smtClean="0"/>
              <a:t>our </a:t>
            </a:r>
            <a:r>
              <a:rPr lang="en-US" altLang="zh-CN" sz="2400" dirty="0"/>
              <a:t>ability to create tests that are valid and reliable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7.</a:t>
            </a:r>
            <a:r>
              <a:rPr lang="en-US" altLang="zh-CN" sz="2400" dirty="0" smtClean="0"/>
              <a:t>I </a:t>
            </a:r>
            <a:r>
              <a:rPr lang="en-US" altLang="zh-CN" sz="2400" dirty="0"/>
              <a:t>used to work in the garden every day but I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when </a:t>
            </a:r>
            <a:r>
              <a:rPr lang="en-US" altLang="zh-CN" sz="2400" dirty="0"/>
              <a:t>all the plants died.</a:t>
            </a:r>
          </a:p>
          <a:p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92881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turn your back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15813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made her way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5776" y="17008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coping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2368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burnt to the ground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0400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return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33429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 confident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387701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lost heart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我们正要开会时，天突然下起了雨。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were about to </a:t>
            </a:r>
            <a:r>
              <a:rPr lang="en-US" altLang="zh-CN" sz="2400" dirty="0" smtClean="0">
                <a:solidFill>
                  <a:prstClr val="black"/>
                </a:solidFill>
              </a:rPr>
              <a:t>begin the meeting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when</a:t>
            </a:r>
            <a:r>
              <a:rPr lang="en-US" altLang="zh-CN" sz="2400" dirty="0" smtClean="0">
                <a:solidFill>
                  <a:prstClr val="black"/>
                </a:solidFill>
              </a:rPr>
              <a:t> it rained.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be (about) to … when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be doing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sth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 … when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hardly… when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没有出租车，我们只好步行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There being no taxis, we had to walk.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There were no taxis, </a:t>
            </a:r>
            <a:r>
              <a:rPr lang="en-US" altLang="zh-CN" sz="2400" dirty="0" smtClean="0">
                <a:solidFill>
                  <a:srgbClr val="FF0000"/>
                </a:solidFill>
              </a:rPr>
              <a:t>so</a:t>
            </a:r>
            <a:r>
              <a:rPr lang="en-US" altLang="zh-CN" sz="2400" dirty="0" smtClean="0">
                <a:solidFill>
                  <a:prstClr val="black"/>
                </a:solidFill>
              </a:rPr>
              <a:t> we had to walk.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417</Words>
  <Application>Microsoft Office PowerPoint</Application>
  <PresentationFormat>全屏显示(4:3)</PresentationFormat>
  <Paragraphs>77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259</cp:revision>
  <dcterms:created xsi:type="dcterms:W3CDTF">2016-09-05T02:56:20Z</dcterms:created>
  <dcterms:modified xsi:type="dcterms:W3CDTF">2017-01-04T11:47:00Z</dcterms:modified>
</cp:coreProperties>
</file>