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2" r:id="rId3"/>
    <p:sldId id="271" r:id="rId4"/>
    <p:sldId id="268" r:id="rId5"/>
    <p:sldId id="26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20" autoAdjust="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93B7-906B-49E7-AD94-56B68011045B}" type="datetimeFigureOut">
              <a:rPr lang="zh-CN" altLang="en-US" smtClean="0"/>
              <a:t>2017-1-11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2862F-867E-46DB-AA1D-A72C71B7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2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2862F-867E-46DB-AA1D-A72C71B7325A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29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4624"/>
            <a:ext cx="338437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n. </a:t>
            </a:r>
            <a:r>
              <a:rPr lang="en-US" altLang="zh-CN" sz="2800" dirty="0" smtClean="0">
                <a:solidFill>
                  <a:srgbClr val="FF0000"/>
                </a:solidFill>
              </a:rPr>
              <a:t>in</a:t>
            </a:r>
            <a:r>
              <a:rPr lang="en-US" altLang="zh-CN" sz="2800" dirty="0" smtClean="0">
                <a:solidFill>
                  <a:prstClr val="black"/>
                </a:solidFill>
              </a:rPr>
              <a:t>ability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srgbClr val="FF0000"/>
                </a:solidFill>
              </a:rPr>
              <a:t>v. succeed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a. respect</a:t>
            </a:r>
            <a:r>
              <a:rPr lang="en-US" altLang="zh-CN" sz="2800" dirty="0" smtClean="0">
                <a:solidFill>
                  <a:srgbClr val="FF0000"/>
                </a:solidFill>
              </a:rPr>
              <a:t>ful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n. ach</a:t>
            </a:r>
            <a:r>
              <a:rPr lang="en-US" altLang="zh-CN" sz="2800" dirty="0" smtClean="0">
                <a:solidFill>
                  <a:srgbClr val="FF0000"/>
                </a:solidFill>
              </a:rPr>
              <a:t>ie</a:t>
            </a:r>
            <a:r>
              <a:rPr lang="en-US" altLang="zh-CN" sz="2800" dirty="0" smtClean="0">
                <a:solidFill>
                  <a:prstClr val="black"/>
                </a:solidFill>
              </a:rPr>
              <a:t>vement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a. ambitious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n. dignity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n. accept</a:t>
            </a:r>
            <a:r>
              <a:rPr lang="en-US" altLang="zh-CN" sz="2800" dirty="0" smtClean="0">
                <a:solidFill>
                  <a:srgbClr val="FF0000"/>
                </a:solidFill>
              </a:rPr>
              <a:t>ance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n. approval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n. </a:t>
            </a:r>
            <a:r>
              <a:rPr lang="en-US" altLang="zh-CN" sz="2800" dirty="0" smtClean="0">
                <a:solidFill>
                  <a:srgbClr val="FF0000"/>
                </a:solidFill>
              </a:rPr>
              <a:t>certificate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n./v. conduct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v. abolish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a. </a:t>
            </a:r>
            <a:r>
              <a:rPr lang="en-US" altLang="zh-CN" sz="2800" dirty="0" smtClean="0">
                <a:solidFill>
                  <a:srgbClr val="FF0000"/>
                </a:solidFill>
              </a:rPr>
              <a:t>adequate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a. profitable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n. community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a. handy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3928" y="44624"/>
            <a:ext cx="41764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16. be </a:t>
            </a:r>
            <a:r>
              <a:rPr lang="en-US" altLang="zh-CN" sz="2800" dirty="0" smtClean="0">
                <a:solidFill>
                  <a:srgbClr val="FF0000"/>
                </a:solidFill>
              </a:rPr>
              <a:t>independent of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17. congratulate … </a:t>
            </a:r>
            <a:r>
              <a:rPr lang="en-US" altLang="zh-CN" sz="2800" dirty="0" smtClean="0">
                <a:solidFill>
                  <a:srgbClr val="FF0000"/>
                </a:solidFill>
              </a:rPr>
              <a:t>on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18. sit around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19. cut out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20. in other word</a:t>
            </a:r>
            <a:r>
              <a:rPr lang="en-US" altLang="zh-CN" sz="2800" dirty="0" smtClean="0">
                <a:solidFill>
                  <a:srgbClr val="FF0000"/>
                </a:solidFill>
              </a:rPr>
              <a:t>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08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4624"/>
            <a:ext cx="338437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800" dirty="0" smtClean="0"/>
              <a:t>a. practical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n. assessment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v. disobey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a. fictional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n. satisfaction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a</a:t>
            </a:r>
            <a:r>
              <a:rPr lang="en-US" altLang="zh-CN" sz="2800" dirty="0" smtClean="0"/>
              <a:t>. beneficial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n. milestone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a. favorable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a. theoretical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n. elegance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n. biography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n. digital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a. sympathetic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a. </a:t>
            </a:r>
            <a:r>
              <a:rPr lang="en-US" altLang="zh-CN" sz="2800" smtClean="0"/>
              <a:t>absurd</a:t>
            </a:r>
          </a:p>
          <a:p>
            <a:pPr marL="342900" indent="-342900">
              <a:buAutoNum type="arabicPeriod"/>
            </a:pPr>
            <a:r>
              <a:rPr lang="en-US" altLang="zh-CN" sz="2800" smtClean="0"/>
              <a:t>v</a:t>
            </a:r>
            <a:r>
              <a:rPr lang="en-US" altLang="zh-CN" sz="2800" dirty="0" smtClean="0"/>
              <a:t>. accompany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3928" y="44624"/>
            <a:ext cx="41764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16. set aside</a:t>
            </a:r>
          </a:p>
          <a:p>
            <a:r>
              <a:rPr lang="en-US" altLang="zh-CN" sz="2800" dirty="0" smtClean="0"/>
              <a:t>17. declare war on</a:t>
            </a:r>
          </a:p>
          <a:p>
            <a:r>
              <a:rPr lang="en-US" altLang="zh-CN" sz="2800" dirty="0" smtClean="0"/>
              <a:t>18. be bound to</a:t>
            </a:r>
          </a:p>
          <a:p>
            <a:r>
              <a:rPr lang="en-US" altLang="zh-CN" sz="2800" dirty="0" smtClean="0"/>
              <a:t>19. be attached to</a:t>
            </a:r>
          </a:p>
          <a:p>
            <a:r>
              <a:rPr lang="en-US" altLang="zh-CN" sz="2800" dirty="0" smtClean="0"/>
              <a:t>20. put into practice/use</a:t>
            </a:r>
          </a:p>
          <a:p>
            <a:r>
              <a:rPr lang="en-US" altLang="zh-CN" sz="2800" dirty="0" smtClean="0"/>
              <a:t>21. test out</a:t>
            </a:r>
          </a:p>
          <a:p>
            <a:r>
              <a:rPr lang="en-US" altLang="zh-CN" sz="2800" dirty="0" smtClean="0"/>
              <a:t>22. turn around</a:t>
            </a:r>
          </a:p>
          <a:p>
            <a:r>
              <a:rPr lang="en-US" altLang="zh-CN" sz="2800" dirty="0" smtClean="0"/>
              <a:t>23. be </a:t>
            </a:r>
            <a:r>
              <a:rPr lang="en-US" altLang="zh-CN" sz="2800" dirty="0" smtClean="0"/>
              <a:t>alarmed at</a:t>
            </a:r>
            <a:endParaRPr lang="en-US" altLang="zh-CN" sz="2800" dirty="0" smtClean="0"/>
          </a:p>
          <a:p>
            <a:r>
              <a:rPr lang="en-US" altLang="zh-CN" sz="2800" dirty="0" smtClean="0"/>
              <a:t>24. </a:t>
            </a:r>
            <a:r>
              <a:rPr lang="en-US" altLang="zh-CN" sz="2800" dirty="0" smtClean="0"/>
              <a:t>be envious of</a:t>
            </a:r>
          </a:p>
          <a:p>
            <a:r>
              <a:rPr lang="en-US" altLang="zh-CN" sz="2800" dirty="0" smtClean="0"/>
              <a:t>25</a:t>
            </a:r>
            <a:r>
              <a:rPr lang="en-US" altLang="zh-CN" sz="2800" dirty="0" smtClean="0"/>
              <a:t>. be in favor of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2773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00945"/>
            <a:ext cx="396044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ocean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extinction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tide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chemical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circulation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exploit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decline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recommend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witness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drag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flee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reflect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sharp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accommodate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deep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urge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scare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816" y="-315416"/>
            <a:ext cx="6264696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oceanic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extinct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tidal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chemical, chemistry, chemist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circulate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exploitation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decline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recommendation; a. recommendable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witness (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鉴证，证人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dragged, dragging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flee, fled, fled, fleeing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reflection; a. reflective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sharpen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accommodation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depth; v. deepen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urgent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scary, scared</a:t>
            </a:r>
          </a:p>
        </p:txBody>
      </p:sp>
    </p:spTree>
    <p:extLst>
      <p:ext uri="{BB962C8B-B14F-4D97-AF65-F5344CB8AC3E}">
        <p14:creationId xmlns:p14="http://schemas.microsoft.com/office/powerpoint/2010/main" val="26782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90364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in decline, be aware of, sort out, hold up, be abandoned to, break into, at times, be available</a:t>
            </a:r>
          </a:p>
          <a:p>
            <a:r>
              <a:rPr lang="en-US" altLang="zh-CN" sz="2400" dirty="0" smtClean="0"/>
              <a:t>1.I </a:t>
            </a:r>
            <a:r>
              <a:rPr lang="en-US" altLang="zh-CN" sz="2400" u="sng" dirty="0" smtClean="0"/>
              <a:t>                       </a:t>
            </a:r>
            <a:r>
              <a:rPr lang="en-US" altLang="zh-CN" sz="2400" dirty="0" smtClean="0"/>
              <a:t>on </a:t>
            </a:r>
            <a:r>
              <a:rPr lang="en-US" altLang="zh-CN" sz="2400" dirty="0"/>
              <a:t>the way and so I was late. </a:t>
            </a:r>
          </a:p>
          <a:p>
            <a:r>
              <a:rPr lang="en-US" altLang="zh-CN" sz="2400" dirty="0" smtClean="0"/>
              <a:t>2.The </a:t>
            </a:r>
            <a:r>
              <a:rPr lang="en-US" altLang="zh-CN" sz="2400" dirty="0"/>
              <a:t>match took nearly three hours and was interrupted </a:t>
            </a:r>
            <a:r>
              <a:rPr lang="en-US" altLang="zh-CN" sz="2400" u="sng" dirty="0" smtClean="0"/>
              <a:t>             </a:t>
            </a:r>
            <a:r>
              <a:rPr lang="en-US" altLang="zh-CN" sz="2400" dirty="0" smtClean="0"/>
              <a:t>by </a:t>
            </a:r>
            <a:r>
              <a:rPr lang="en-US" altLang="zh-CN" sz="2400" dirty="0"/>
              <a:t>rain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3.But </a:t>
            </a:r>
            <a:r>
              <a:rPr lang="en-US" altLang="zh-CN" sz="2400" dirty="0"/>
              <a:t>not all adults, especially not all parents, </a:t>
            </a:r>
            <a:r>
              <a:rPr lang="en-US" altLang="zh-CN" sz="2400" u="sng" dirty="0" smtClean="0"/>
              <a:t>                    </a:t>
            </a:r>
            <a:r>
              <a:rPr lang="en-US" altLang="zh-CN" sz="2400" dirty="0" smtClean="0"/>
              <a:t>this </a:t>
            </a:r>
            <a:r>
              <a:rPr lang="en-US" altLang="zh-CN" sz="2400" dirty="0"/>
              <a:t>important problem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4.The </a:t>
            </a:r>
            <a:r>
              <a:rPr lang="en-US" altLang="zh-CN" sz="2400" dirty="0"/>
              <a:t>clock </a:t>
            </a:r>
            <a:r>
              <a:rPr lang="en-US" altLang="zh-CN" sz="2400" u="sng" dirty="0" smtClean="0"/>
              <a:t>                      </a:t>
            </a:r>
            <a:r>
              <a:rPr lang="en-US" altLang="zh-CN" sz="2400" dirty="0" smtClean="0"/>
              <a:t>with </a:t>
            </a:r>
            <a:r>
              <a:rPr lang="en-US" altLang="zh-CN" sz="2400" dirty="0"/>
              <a:t>either Roman or Arabic numerals.</a:t>
            </a:r>
          </a:p>
          <a:p>
            <a:r>
              <a:rPr lang="en-US" altLang="zh-CN" sz="2400" dirty="0" smtClean="0"/>
              <a:t>5.Talking </a:t>
            </a:r>
            <a:r>
              <a:rPr lang="en-US" altLang="zh-CN" sz="2400" dirty="0"/>
              <a:t>to those you trust and respect will help you </a:t>
            </a:r>
            <a:r>
              <a:rPr lang="en-US" altLang="zh-CN" sz="2400" u="sng" dirty="0" smtClean="0"/>
              <a:t>         </a:t>
            </a:r>
            <a:r>
              <a:rPr lang="en-US" altLang="zh-CN" sz="2400" dirty="0" smtClean="0"/>
              <a:t>any </a:t>
            </a:r>
            <a:r>
              <a:rPr lang="en-US" altLang="zh-CN" sz="2400" dirty="0"/>
              <a:t>problems. </a:t>
            </a:r>
          </a:p>
          <a:p>
            <a:r>
              <a:rPr lang="en-US" altLang="zh-CN" sz="2400" dirty="0" smtClean="0"/>
              <a:t>6.The </a:t>
            </a:r>
            <a:r>
              <a:rPr lang="en-US" altLang="zh-CN" sz="2400" dirty="0"/>
              <a:t>museum </a:t>
            </a:r>
            <a:r>
              <a:rPr lang="en-US" altLang="zh-CN" sz="2400" u="sng" dirty="0" smtClean="0"/>
              <a:t>                        </a:t>
            </a:r>
            <a:r>
              <a:rPr lang="en-US" altLang="zh-CN" sz="2400" dirty="0" smtClean="0"/>
              <a:t>last </a:t>
            </a:r>
            <a:r>
              <a:rPr lang="en-US" altLang="zh-CN" sz="2400" dirty="0"/>
              <a:t>night and several paintings were </a:t>
            </a:r>
            <a:r>
              <a:rPr lang="en-US" altLang="zh-CN" sz="2400" dirty="0" smtClean="0"/>
              <a:t>stolen. </a:t>
            </a:r>
            <a:endParaRPr lang="en-US" altLang="zh-CN" sz="2400" dirty="0"/>
          </a:p>
          <a:p>
            <a:r>
              <a:rPr lang="en-US" altLang="zh-CN" sz="2400" dirty="0" smtClean="0"/>
              <a:t>7.He </a:t>
            </a:r>
            <a:r>
              <a:rPr lang="en-US" altLang="zh-CN" sz="2400" dirty="0"/>
              <a:t>is still one of the world's most popular golfers, but his game is </a:t>
            </a:r>
            <a:r>
              <a:rPr lang="en-US" altLang="zh-CN" sz="2400" u="sng" dirty="0" smtClean="0"/>
              <a:t>       </a:t>
            </a:r>
            <a:r>
              <a:rPr lang="en-US" altLang="zh-CN" sz="2400" dirty="0" smtClean="0"/>
              <a:t>.</a:t>
            </a:r>
            <a:endParaRPr lang="en-US" altLang="zh-CN" sz="2400" dirty="0"/>
          </a:p>
          <a:p>
            <a:r>
              <a:rPr lang="en-US" altLang="zh-CN" sz="2400" dirty="0" smtClean="0"/>
              <a:t>8.We had an enjoyable holiday in Greece, </a:t>
            </a:r>
            <a:r>
              <a:rPr lang="en-US" altLang="zh-CN" sz="2400" u="sng" dirty="0" smtClean="0"/>
              <a:t>                         </a:t>
            </a:r>
            <a:r>
              <a:rPr lang="en-US" altLang="zh-CN" sz="2400" dirty="0" smtClean="0"/>
              <a:t> the beautiful scenery and the blue sea.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9552" y="973470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was held up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36296" y="130069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at times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79901" y="170080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are aware of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63630" y="2652881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sort out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44824" y="245282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is available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7704" y="3052991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was broken into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6376" y="335699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in decline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4088" y="386104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abandoned 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72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5530</TotalTime>
  <Words>441</Words>
  <Application>Microsoft Office PowerPoint</Application>
  <PresentationFormat>全屏显示(4:3)</PresentationFormat>
  <Paragraphs>98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283</cp:revision>
  <dcterms:created xsi:type="dcterms:W3CDTF">2016-09-05T02:56:20Z</dcterms:created>
  <dcterms:modified xsi:type="dcterms:W3CDTF">2017-01-11T07:22:49Z</dcterms:modified>
</cp:coreProperties>
</file>