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8" r:id="rId4"/>
    <p:sldId id="269" r:id="rId5"/>
    <p:sldId id="27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2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43204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a. oceanic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overfish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resource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extinction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endangered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chemist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disappearance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illegal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pollutant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n./v. witness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flee, fled, fled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shallow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drag, dragged, dragged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annual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accommodate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44624"/>
            <a:ext cx="4392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reflect on</a:t>
            </a:r>
          </a:p>
          <a:p>
            <a:r>
              <a:rPr lang="en-US" altLang="zh-CN" sz="2800" dirty="0" smtClean="0"/>
              <a:t>17. be aware of</a:t>
            </a:r>
          </a:p>
          <a:p>
            <a:r>
              <a:rPr lang="en-US" altLang="zh-CN" sz="2800" dirty="0" smtClean="0"/>
              <a:t>18. upside down</a:t>
            </a:r>
          </a:p>
          <a:p>
            <a:r>
              <a:rPr lang="en-US" altLang="zh-CN" sz="2800" dirty="0" smtClean="0"/>
              <a:t>19. sort out</a:t>
            </a:r>
          </a:p>
          <a:p>
            <a:r>
              <a:rPr lang="en-US" altLang="zh-CN" sz="2800" dirty="0" smtClean="0"/>
              <a:t>20. hold up</a:t>
            </a:r>
          </a:p>
          <a:p>
            <a:r>
              <a:rPr lang="en-US" altLang="zh-CN" sz="2800" dirty="0" smtClean="0"/>
              <a:t>21. be available to</a:t>
            </a:r>
          </a:p>
          <a:p>
            <a:r>
              <a:rPr lang="en-US" altLang="zh-CN" sz="2800" dirty="0" smtClean="0"/>
              <a:t>22. in decline/ on the decline</a:t>
            </a:r>
          </a:p>
          <a:p>
            <a:r>
              <a:rPr lang="en-US" altLang="zh-CN" sz="2800" dirty="0" smtClean="0"/>
              <a:t>23. break into</a:t>
            </a:r>
          </a:p>
          <a:p>
            <a:r>
              <a:rPr lang="en-US" altLang="zh-CN" sz="2800" dirty="0" smtClean="0"/>
              <a:t>24. at times</a:t>
            </a:r>
          </a:p>
          <a:p>
            <a:r>
              <a:rPr lang="en-US" altLang="zh-CN" sz="2800" dirty="0" smtClean="0"/>
              <a:t>25. abandon oneself to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7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donate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volunteer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responsibility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participate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financial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relieve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catalogue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v./n. purchase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rel</a:t>
            </a:r>
            <a:r>
              <a:rPr lang="en-US" altLang="zh-CN" sz="2400" b="1" u="sng" dirty="0" smtClean="0">
                <a:solidFill>
                  <a:prstClr val="black"/>
                </a:solidFill>
              </a:rPr>
              <a:t>e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vant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mud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distribute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a./v. secure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donation, donator/donor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捐赠者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voluntary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responsible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participation, participant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参与者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finance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relief, a. relieved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category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purchaser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relate; n. relative, relation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muddy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distribution, distributor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security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in need of, come to one’s rescue, take it for granted, dry out, dry up, be relevant to, be responsible for</a:t>
            </a:r>
          </a:p>
          <a:p>
            <a:r>
              <a:rPr lang="en-US" altLang="zh-CN" sz="2400" dirty="0" smtClean="0"/>
              <a:t>1.Everybody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that </a:t>
            </a:r>
            <a:r>
              <a:rPr lang="en-US" altLang="zh-CN" sz="2400" dirty="0"/>
              <a:t>after what had happened, he would surely take the blame and resign. </a:t>
            </a:r>
          </a:p>
          <a:p>
            <a:r>
              <a:rPr lang="en-US" altLang="zh-CN" sz="2400" dirty="0" smtClean="0"/>
              <a:t>2.Raising </a:t>
            </a:r>
            <a:r>
              <a:rPr lang="en-US" altLang="zh-CN" sz="2400" dirty="0"/>
              <a:t>your self-worth includes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your </a:t>
            </a:r>
            <a:r>
              <a:rPr lang="en-US" altLang="zh-CN" sz="2400" dirty="0"/>
              <a:t>own happiness and success. </a:t>
            </a:r>
          </a:p>
          <a:p>
            <a:r>
              <a:rPr lang="en-US" altLang="zh-CN" sz="2400" dirty="0" smtClean="0"/>
              <a:t>3.His </a:t>
            </a:r>
            <a:r>
              <a:rPr lang="en-US" altLang="zh-CN" sz="2400" dirty="0"/>
              <a:t>mismanagement left the company desperately </a:t>
            </a:r>
            <a:r>
              <a:rPr lang="en-US" altLang="zh-CN" sz="2400" u="sng" dirty="0" smtClean="0"/>
              <a:t>          </a:t>
            </a:r>
            <a:r>
              <a:rPr lang="en-US" altLang="zh-CN" sz="2400" dirty="0" smtClean="0"/>
              <a:t>restructuring.</a:t>
            </a:r>
          </a:p>
          <a:p>
            <a:r>
              <a:rPr lang="en-US" altLang="zh-CN" sz="2400" dirty="0" smtClean="0"/>
              <a:t>4.The </a:t>
            </a:r>
            <a:r>
              <a:rPr lang="en-US" altLang="zh-CN" sz="2400" dirty="0"/>
              <a:t>towel gourds hanging on the wall </a:t>
            </a:r>
            <a:r>
              <a:rPr lang="en-US" altLang="zh-CN" sz="2400" u="sng" dirty="0" smtClean="0"/>
              <a:t>                                  </a:t>
            </a:r>
            <a:r>
              <a:rPr lang="en-US" altLang="zh-CN" sz="2400" dirty="0" smtClean="0"/>
              <a:t>by </a:t>
            </a:r>
            <a:r>
              <a:rPr lang="en-US" altLang="zh-CN" sz="2400" dirty="0"/>
              <a:t>the wind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5.We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and </a:t>
            </a:r>
            <a:r>
              <a:rPr lang="en-US" altLang="zh-CN" sz="2400" dirty="0"/>
              <a:t>pulled him out of the river.</a:t>
            </a:r>
          </a:p>
          <a:p>
            <a:r>
              <a:rPr lang="en-US" altLang="zh-CN" sz="2400" dirty="0" smtClean="0"/>
              <a:t>6.The </a:t>
            </a:r>
            <a:r>
              <a:rPr lang="en-US" altLang="zh-CN" sz="2400" dirty="0"/>
              <a:t>writer's imagination seems to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7.We </a:t>
            </a:r>
            <a:r>
              <a:rPr lang="en-US" altLang="zh-CN" sz="2400" dirty="0"/>
              <a:t>are trying to make politics more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younger </a:t>
            </a:r>
            <a:r>
              <a:rPr lang="en-US" altLang="zh-CN" sz="2400" dirty="0"/>
              <a:t>people.</a:t>
            </a:r>
          </a:p>
          <a:p>
            <a:endParaRPr lang="en-US" altLang="zh-CN" sz="24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547664" y="83671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took it for granted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11960" y="148478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responsible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7466" y="267713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been dried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0212" y="22767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need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315693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came to his rescue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2651" y="346093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dried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3935" y="38610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relevant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能与如此伟大的科学家一起工作真是一种荣幸。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It was a privilege </a:t>
            </a:r>
            <a:r>
              <a:rPr lang="en-US" altLang="zh-CN" sz="2400" dirty="0" smtClean="0">
                <a:solidFill>
                  <a:prstClr val="black"/>
                </a:solidFill>
              </a:rPr>
              <a:t>to work with such a great scientist.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It was privileged </a:t>
            </a:r>
            <a:r>
              <a:rPr lang="en-US" altLang="zh-CN" sz="2400" dirty="0" smtClean="0">
                <a:solidFill>
                  <a:prstClr val="black"/>
                </a:solidFill>
              </a:rPr>
              <a:t>to work with such a great scientist.</a:t>
            </a:r>
          </a:p>
          <a:p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362</Words>
  <Application>Microsoft Office PowerPoint</Application>
  <PresentationFormat>全屏显示(4:3)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289</cp:revision>
  <dcterms:created xsi:type="dcterms:W3CDTF">2016-09-05T02:56:20Z</dcterms:created>
  <dcterms:modified xsi:type="dcterms:W3CDTF">2017-01-13T05:04:56Z</dcterms:modified>
</cp:coreProperties>
</file>