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1" r:id="rId3"/>
    <p:sldId id="268" r:id="rId4"/>
    <p:sldId id="26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33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4624"/>
            <a:ext cx="43204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v./n. purchase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responsibility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voluntary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participant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virtue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financial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enrich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privilege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relevant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anniversary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security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distribution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remote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clinic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muddy</a:t>
            </a:r>
            <a:endParaRPr lang="en-US" altLang="zh-CN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4008" y="44624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16. </a:t>
            </a:r>
            <a:r>
              <a:rPr lang="en-US" altLang="zh-CN" sz="2800" dirty="0" smtClean="0"/>
              <a:t>in need of</a:t>
            </a:r>
          </a:p>
          <a:p>
            <a:r>
              <a:rPr lang="en-US" altLang="zh-CN" sz="2800" dirty="0" smtClean="0"/>
              <a:t>17. be responsible for</a:t>
            </a:r>
          </a:p>
          <a:p>
            <a:r>
              <a:rPr lang="en-US" altLang="zh-CN" sz="2800" dirty="0" smtClean="0"/>
              <a:t>18. dry up</a:t>
            </a:r>
          </a:p>
          <a:p>
            <a:r>
              <a:rPr lang="en-US" altLang="zh-CN" sz="2800" dirty="0" smtClean="0"/>
              <a:t>19. the other day</a:t>
            </a:r>
          </a:p>
          <a:p>
            <a:r>
              <a:rPr lang="en-US" altLang="zh-CN" sz="2800" dirty="0" smtClean="0"/>
              <a:t>20.take it for granted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773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influence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n./v. benefit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bright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knowledge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acknowledge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reduce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personality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revision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substitute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lecture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autonomous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agent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代理人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require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occupy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qualification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contradict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apologize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-315416"/>
            <a:ext cx="6264696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influen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t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benefi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c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ial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brightness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knowledgeable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acknowledgement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reduction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personal; v. personalize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revise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substitute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替补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lecturer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autonomy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agency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代理机构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requirement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occupation; a.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occupied, occupational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qualify; a. qualified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contradiction; a. contradictory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apology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be abundant in, out of the question, make preparations for, on one’s recommendation, day after day, fit in, prefer to, be confronted with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1.</a:t>
            </a:r>
            <a:r>
              <a:rPr lang="en-US" altLang="zh-CN" sz="2400" dirty="0" smtClean="0"/>
              <a:t>China </a:t>
            </a:r>
            <a:r>
              <a:rPr lang="en-US" altLang="zh-CN" sz="2400" dirty="0"/>
              <a:t>is a country with vast land, which </a:t>
            </a:r>
            <a:r>
              <a:rPr lang="en-US" altLang="zh-CN" sz="2400" u="sng" dirty="0" smtClean="0"/>
              <a:t>                     </a:t>
            </a:r>
            <a:r>
              <a:rPr lang="en-US" altLang="zh-CN" sz="2400" dirty="0" smtClean="0"/>
              <a:t>tourism </a:t>
            </a:r>
            <a:r>
              <a:rPr lang="en-US" altLang="zh-CN" sz="2400" dirty="0"/>
              <a:t>resources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r>
              <a:rPr lang="en-US" altLang="zh-CN" sz="2400" dirty="0" smtClean="0"/>
              <a:t>2.</a:t>
            </a:r>
            <a:r>
              <a:rPr lang="en-US" altLang="zh-CN" sz="2400" dirty="0" smtClean="0"/>
              <a:t>We </a:t>
            </a:r>
            <a:r>
              <a:rPr lang="en-US" altLang="zh-CN" sz="2400" dirty="0"/>
              <a:t>waited </a:t>
            </a:r>
            <a:r>
              <a:rPr lang="en-US" altLang="zh-CN" sz="2400" u="sng" dirty="0" smtClean="0"/>
              <a:t>                         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but the expected visitor never </a:t>
            </a:r>
            <a:r>
              <a:rPr lang="en-US" altLang="zh-CN" sz="2400" dirty="0" smtClean="0"/>
              <a:t>arrived.</a:t>
            </a:r>
            <a:endParaRPr lang="en-US" altLang="zh-CN" sz="2400" dirty="0"/>
          </a:p>
          <a:p>
            <a:r>
              <a:rPr lang="en-US" altLang="zh-CN" sz="2400" dirty="0" smtClean="0"/>
              <a:t>3.He finally got the job </a:t>
            </a:r>
            <a:r>
              <a:rPr lang="en-US" altLang="zh-CN" sz="2400" u="sng" dirty="0" smtClean="0"/>
              <a:t>                         </a:t>
            </a:r>
            <a:r>
              <a:rPr lang="en-US" altLang="zh-CN" sz="2400" dirty="0" smtClean="0"/>
              <a:t>, so he thanks me a lot.</a:t>
            </a:r>
          </a:p>
          <a:p>
            <a:r>
              <a:rPr lang="en-US" altLang="zh-CN" sz="2400" dirty="0" smtClean="0"/>
              <a:t>4.In </a:t>
            </a:r>
            <a:r>
              <a:rPr lang="en-US" altLang="zh-CN" sz="2400" dirty="0"/>
              <a:t>his latest collection of poems readers </a:t>
            </a:r>
            <a:r>
              <a:rPr lang="en-US" altLang="zh-CN" sz="2400" u="sng" dirty="0" smtClean="0"/>
              <a:t>                                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series of reflections on death. </a:t>
            </a:r>
          </a:p>
          <a:p>
            <a:r>
              <a:rPr lang="en-US" altLang="zh-CN" sz="2400" dirty="0" smtClean="0"/>
              <a:t>5.</a:t>
            </a:r>
            <a:r>
              <a:rPr lang="en-US" altLang="zh-CN" sz="2400" dirty="0" smtClean="0"/>
              <a:t>He </a:t>
            </a:r>
            <a:r>
              <a:rPr lang="en-US" altLang="zh-CN" sz="2400" dirty="0"/>
              <a:t>had rather unconventional work habits,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work </a:t>
            </a:r>
            <a:r>
              <a:rPr lang="en-US" altLang="zh-CN" sz="2400" dirty="0"/>
              <a:t>through the night.</a:t>
            </a:r>
          </a:p>
          <a:p>
            <a:r>
              <a:rPr lang="en-US" altLang="zh-CN" sz="2400" dirty="0" smtClean="0"/>
              <a:t>6.</a:t>
            </a:r>
            <a:r>
              <a:rPr lang="en-US" altLang="zh-CN" sz="2400" dirty="0" smtClean="0"/>
              <a:t>Before </a:t>
            </a:r>
            <a:r>
              <a:rPr lang="en-US" altLang="zh-CN" sz="2400" dirty="0"/>
              <a:t>he made the change, </a:t>
            </a:r>
            <a:r>
              <a:rPr lang="en-US" altLang="zh-CN" sz="2400" dirty="0" smtClean="0"/>
              <a:t>Mr. Xu </a:t>
            </a:r>
            <a:r>
              <a:rPr lang="en-US" altLang="zh-CN" sz="2400" dirty="0"/>
              <a:t>considered his options carefully and </a:t>
            </a:r>
            <a:r>
              <a:rPr lang="en-US" altLang="zh-CN" sz="2400" u="sng" dirty="0" smtClean="0"/>
              <a:t>                            </a:t>
            </a:r>
            <a:r>
              <a:rPr lang="en-US" altLang="zh-CN" sz="2400" dirty="0" smtClean="0"/>
              <a:t>. </a:t>
            </a:r>
            <a:endParaRPr lang="en-US" altLang="zh-CN" sz="2400" dirty="0"/>
          </a:p>
          <a:p>
            <a:r>
              <a:rPr lang="en-US" altLang="zh-CN" sz="2400" dirty="0" smtClean="0"/>
              <a:t>7.</a:t>
            </a:r>
            <a:r>
              <a:rPr lang="en-US" altLang="zh-CN" sz="2400" dirty="0" smtClean="0"/>
              <a:t>Mary </a:t>
            </a:r>
            <a:r>
              <a:rPr lang="en-US" altLang="zh-CN" sz="2400" dirty="0"/>
              <a:t>joined a painting group but didn't seem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so she </a:t>
            </a:r>
            <a:r>
              <a:rPr lang="en-US" altLang="zh-CN" sz="2400" dirty="0" smtClean="0"/>
              <a:t>left.</a:t>
            </a:r>
            <a:endParaRPr lang="en-US" altLang="zh-CN" sz="2400" dirty="0"/>
          </a:p>
          <a:p>
            <a:r>
              <a:rPr lang="en-US" altLang="zh-CN" sz="2400" dirty="0" smtClean="0"/>
              <a:t>8.</a:t>
            </a:r>
            <a:r>
              <a:rPr lang="en-US" altLang="zh-CN" sz="2400" dirty="0" smtClean="0"/>
              <a:t>For </a:t>
            </a:r>
            <a:r>
              <a:rPr lang="en-US" altLang="zh-CN" sz="2400" dirty="0"/>
              <a:t>the homeless, private medical care is simply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.</a:t>
            </a:r>
            <a:endParaRPr lang="en-US" altLang="zh-CN" sz="2400" u="sng" dirty="0"/>
          </a:p>
          <a:p>
            <a:endParaRPr lang="en-US" altLang="zh-CN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292080" y="83671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is abundant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134076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day after day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06084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are confronted 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1540823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 my recommendation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263691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referring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389298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made preparations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4168" y="4258419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 fit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461306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out of the question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355</Words>
  <Application>Microsoft Office PowerPoint</Application>
  <PresentationFormat>全屏显示(4:3)</PresentationFormat>
  <Paragraphs>73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296</cp:revision>
  <dcterms:created xsi:type="dcterms:W3CDTF">2016-09-05T02:56:20Z</dcterms:created>
  <dcterms:modified xsi:type="dcterms:W3CDTF">2017-01-13T05:04:10Z</dcterms:modified>
</cp:coreProperties>
</file>