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7" r:id="rId3"/>
    <p:sldId id="274" r:id="rId4"/>
    <p:sldId id="278" r:id="rId5"/>
    <p:sldId id="281" r:id="rId6"/>
    <p:sldId id="282" r:id="rId7"/>
  </p:sldIdLst>
  <p:sldSz cx="9144000" cy="6858000" type="screen4x3"/>
  <p:notesSz cx="6669088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58E54-4F6D-48DB-A65F-D234AC172551}" type="datetimeFigureOut">
              <a:rPr lang="zh-CN" altLang="en-US" smtClean="0"/>
              <a:t>2016-11-17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2A4B4-035B-460D-AF4B-1CC77724D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43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A1CF4-52C2-4B8A-914A-3EB87AFD30D8}" type="datetimeFigureOut">
              <a:rPr lang="zh-CN" altLang="en-US" smtClean="0"/>
              <a:t>2016-11-17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31948-38D6-4A6D-ABEE-BE09937F1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957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1948-38D6-4A6D-ABEE-BE09937F1F25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81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1948-38D6-4A6D-ABEE-BE09937F1F25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81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1948-38D6-4A6D-ABEE-BE09937F1F25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81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1948-38D6-4A6D-ABEE-BE09937F1F25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81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1948-38D6-4A6D-ABEE-BE09937F1F25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8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91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96448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Extensive Reading</a:t>
            </a:r>
          </a:p>
          <a:p>
            <a:endParaRPr lang="en-US" altLang="zh-CN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u="sng" dirty="0" smtClean="0">
                <a:solidFill>
                  <a:srgbClr val="0070C0"/>
                </a:solidFill>
              </a:rPr>
              <a:t>Queen still popular</a:t>
            </a:r>
            <a:endParaRPr lang="en-US" altLang="zh-CN" sz="2400" b="1" u="sng" dirty="0" smtClean="0">
              <a:solidFill>
                <a:srgbClr val="0070C0"/>
              </a:solidFill>
            </a:endParaRPr>
          </a:p>
          <a:p>
            <a:endParaRPr lang="en-US" altLang="zh-CN" sz="2400" b="1" u="sng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How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important is the queen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?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Ever since she took the throne, the queen has seen her country change </a:t>
            </a:r>
            <a:r>
              <a:rPr lang="en-US" altLang="zh-CN" sz="2400" dirty="0" smtClean="0">
                <a:solidFill>
                  <a:srgbClr val="FF0000"/>
                </a:solidFill>
              </a:rPr>
              <a:t>dramatically</a:t>
            </a:r>
            <a:r>
              <a:rPr lang="en-US" altLang="zh-CN" sz="2400" dirty="0" smtClean="0">
                <a:solidFill>
                  <a:prstClr val="black"/>
                </a:solidFill>
              </a:rPr>
              <a:t>. Yet she has remained a constant presence in British lives.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Why are the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royals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still so popular ?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One answer is that the royal family knows how to move with times.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…Kate Middleton’s </a:t>
            </a:r>
            <a:r>
              <a:rPr lang="en-US" altLang="zh-CN" sz="2400" dirty="0">
                <a:solidFill>
                  <a:srgbClr val="FF0000"/>
                </a:solidFill>
              </a:rPr>
              <a:t>commitment</a:t>
            </a:r>
            <a:r>
              <a:rPr lang="en-US" altLang="zh-CN" sz="2400" dirty="0">
                <a:solidFill>
                  <a:prstClr val="black"/>
                </a:solidFill>
              </a:rPr>
              <a:t> to many good causes has also given the royal family an image it highly </a:t>
            </a:r>
            <a:r>
              <a:rPr lang="en-US" altLang="zh-CN" sz="2400" dirty="0" smtClean="0">
                <a:solidFill>
                  <a:prstClr val="black"/>
                </a:solidFill>
              </a:rPr>
              <a:t>needs.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In addition, old-fashioned British </a:t>
            </a:r>
            <a:r>
              <a:rPr lang="en-US" altLang="zh-CN" sz="2400" dirty="0">
                <a:solidFill>
                  <a:srgbClr val="FF0000"/>
                </a:solidFill>
              </a:rPr>
              <a:t>eccentricity</a:t>
            </a:r>
            <a:r>
              <a:rPr lang="en-US" altLang="zh-CN" sz="2400" dirty="0">
                <a:solidFill>
                  <a:prstClr val="black"/>
                </a:solidFill>
              </a:rPr>
              <a:t> explains why the royals have stayed for so long.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A D B C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90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Extensive Reading</a:t>
            </a:r>
          </a:p>
          <a:p>
            <a:endParaRPr lang="en-US" altLang="zh-CN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u="sng" dirty="0" smtClean="0">
                <a:solidFill>
                  <a:srgbClr val="0070C0"/>
                </a:solidFill>
              </a:rPr>
              <a:t>Statue celebrated by US on birthday</a:t>
            </a:r>
            <a:endParaRPr lang="en-US" altLang="zh-CN" sz="2400" b="1" u="sng" dirty="0" smtClean="0">
              <a:solidFill>
                <a:srgbClr val="0070C0"/>
              </a:solidFill>
            </a:endParaRP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What is the significance of the statue of liberty?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Today the Statue of liberty is a symbol of the country itself.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The statue has also turned into a symbol of hope in the 20</a:t>
            </a:r>
            <a:r>
              <a:rPr lang="en-US" altLang="zh-CN" sz="2400" baseline="30000" dirty="0" smtClean="0">
                <a:solidFill>
                  <a:prstClr val="black"/>
                </a:solidFill>
              </a:rPr>
              <a:t>th</a:t>
            </a:r>
            <a:r>
              <a:rPr lang="en-US" altLang="zh-CN" sz="2400" dirty="0" smtClean="0">
                <a:solidFill>
                  <a:prstClr val="black"/>
                </a:solidFill>
              </a:rPr>
              <a:t> century for those seeking a better life in the US.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D B C D C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10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Extensive </a:t>
            </a:r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Reading</a:t>
            </a:r>
          </a:p>
          <a:p>
            <a:endParaRPr lang="en-US" altLang="zh-CN" sz="2400" b="1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u="sng" dirty="0" smtClean="0">
                <a:solidFill>
                  <a:srgbClr val="0070C0"/>
                </a:solidFill>
              </a:rPr>
              <a:t>Machines keep secrets</a:t>
            </a:r>
          </a:p>
          <a:p>
            <a:endParaRPr lang="en-US" altLang="zh-CN" sz="2400" b="1" u="sng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No matter how much better than us computers are in fields such as calculating and analyzing, we humans still have a few skills that are </a:t>
            </a:r>
            <a:r>
              <a:rPr lang="en-US" altLang="zh-CN" sz="2400" dirty="0" smtClean="0">
                <a:solidFill>
                  <a:srgbClr val="FF0000"/>
                </a:solidFill>
              </a:rPr>
              <a:t>exclusive</a:t>
            </a:r>
            <a:r>
              <a:rPr lang="en-US" altLang="zh-CN" sz="2400" dirty="0" smtClean="0">
                <a:solidFill>
                  <a:prstClr val="black"/>
                </a:solidFill>
              </a:rPr>
              <a:t> to us.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B D C A </a:t>
            </a:r>
            <a:r>
              <a:rPr lang="en-US" altLang="zh-CN" sz="2400" b="1" dirty="0" err="1" smtClean="0">
                <a:solidFill>
                  <a:prstClr val="black"/>
                </a:solidFill>
              </a:rPr>
              <a:t>A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33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Extensive </a:t>
            </a:r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Reading</a:t>
            </a:r>
          </a:p>
          <a:p>
            <a:endParaRPr lang="en-US" altLang="zh-CN" sz="2400" b="1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u="sng" dirty="0" smtClean="0">
                <a:solidFill>
                  <a:srgbClr val="0070C0"/>
                </a:solidFill>
              </a:rPr>
              <a:t>Drawing with love</a:t>
            </a:r>
            <a:endParaRPr lang="en-US" altLang="zh-CN" sz="2400" b="1" u="sng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The walls presented an inviting yet forbidden landscape.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If only there were hidden walls…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Words and images filled my mind faster than my hands could make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I took in the walls, the colors and the brightness.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Joy swelled inside 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Mom breathed in sharply, then stood frozen.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…I remember that, as big as that box of crayons and white walls seemed when I was little, my mother’s love was the biggest thing all.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D </a:t>
            </a:r>
            <a:r>
              <a:rPr lang="en-US" altLang="zh-CN" sz="2400" b="1" dirty="0" err="1" smtClean="0">
                <a:solidFill>
                  <a:prstClr val="black"/>
                </a:solidFill>
              </a:rPr>
              <a:t>D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A C </a:t>
            </a:r>
            <a:r>
              <a:rPr lang="en-US" altLang="zh-CN" sz="2400" b="1" dirty="0" err="1" smtClean="0">
                <a:solidFill>
                  <a:prstClr val="black"/>
                </a:solidFill>
              </a:rPr>
              <a:t>C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36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find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it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hard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picture of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what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study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based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on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They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firstly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gave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words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such as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,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or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draw a picture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do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something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else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write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(them)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down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who drew them words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did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a much better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a hard time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memorizing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09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3200</TotalTime>
  <Words>341</Words>
  <Application>Microsoft Office PowerPoint</Application>
  <PresentationFormat>全屏显示(4:3)</PresentationFormat>
  <Paragraphs>55</Paragraphs>
  <Slides>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180</cp:revision>
  <cp:lastPrinted>2016-08-19T23:47:51Z</cp:lastPrinted>
  <dcterms:created xsi:type="dcterms:W3CDTF">2016-02-24T00:05:22Z</dcterms:created>
  <dcterms:modified xsi:type="dcterms:W3CDTF">2016-11-17T03:51:16Z</dcterms:modified>
</cp:coreProperties>
</file>