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7" r:id="rId3"/>
    <p:sldId id="274" r:id="rId4"/>
    <p:sldId id="278" r:id="rId5"/>
    <p:sldId id="281" r:id="rId6"/>
  </p:sldIdLst>
  <p:sldSz cx="9144000" cy="6858000" type="screen4x3"/>
  <p:notesSz cx="6669088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58E54-4F6D-48DB-A65F-D234AC172551}" type="datetimeFigureOut">
              <a:rPr lang="zh-CN" altLang="en-US" smtClean="0"/>
              <a:t>2016-11-23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2A4B4-035B-460D-AF4B-1CC77724D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43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A1CF4-52C2-4B8A-914A-3EB87AFD30D8}" type="datetimeFigureOut">
              <a:rPr lang="zh-CN" altLang="en-US" smtClean="0"/>
              <a:t>2016-11-23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31948-38D6-4A6D-ABEE-BE09937F1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95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1948-38D6-4A6D-ABEE-BE09937F1F25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81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1948-38D6-4A6D-ABEE-BE09937F1F25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81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1948-38D6-4A6D-ABEE-BE09937F1F25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81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1948-38D6-4A6D-ABEE-BE09937F1F25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8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2016-11-23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91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9644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Extensive Reading</a:t>
            </a:r>
          </a:p>
          <a:p>
            <a:endParaRPr lang="en-US" altLang="zh-CN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u="sng" dirty="0" smtClean="0">
                <a:solidFill>
                  <a:srgbClr val="0070C0"/>
                </a:solidFill>
              </a:rPr>
              <a:t>Trump’s </a:t>
            </a:r>
            <a:r>
              <a:rPr lang="en-US" altLang="zh-CN" sz="2400" b="1" u="sng" dirty="0" smtClean="0">
                <a:solidFill>
                  <a:srgbClr val="FF0000"/>
                </a:solidFill>
              </a:rPr>
              <a:t>stun</a:t>
            </a:r>
            <a:r>
              <a:rPr lang="en-US" altLang="zh-CN" sz="2400" b="1" u="sng" dirty="0" smtClean="0">
                <a:solidFill>
                  <a:srgbClr val="0070C0"/>
                </a:solidFill>
              </a:rPr>
              <a:t>ning win</a:t>
            </a:r>
          </a:p>
          <a:p>
            <a:endParaRPr lang="en-US" altLang="zh-CN" sz="2400" b="1" u="sng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Why was Tru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mp elected?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I like that he is not always </a:t>
            </a:r>
            <a:r>
              <a:rPr lang="en-US" altLang="zh-CN" sz="2400" dirty="0" smtClean="0">
                <a:solidFill>
                  <a:srgbClr val="FF0000"/>
                </a:solidFill>
              </a:rPr>
              <a:t>politically correct </a:t>
            </a:r>
            <a:r>
              <a:rPr lang="en-US" altLang="zh-CN" sz="2400" dirty="0" smtClean="0">
                <a:solidFill>
                  <a:prstClr val="black"/>
                </a:solidFill>
              </a:rPr>
              <a:t>and speaks his mind.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It gives me the feeling that what you see is what you get</a:t>
            </a:r>
            <a:r>
              <a:rPr lang="en-US" altLang="zh-CN" sz="2400" dirty="0" smtClean="0">
                <a:solidFill>
                  <a:prstClr val="black"/>
                </a:solidFill>
              </a:rPr>
              <a:t>. You may not like it, but you know what it 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…many who voted for Trump actually followed the “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lesser of two evils</a:t>
            </a:r>
            <a:r>
              <a:rPr lang="en-US" altLang="zh-CN" sz="2400" dirty="0" smtClean="0">
                <a:solidFill>
                  <a:prstClr val="black"/>
                </a:solidFill>
              </a:rPr>
              <a:t>” principle…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D A B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90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Extensive Reading</a:t>
            </a:r>
          </a:p>
          <a:p>
            <a:endParaRPr lang="en-US" altLang="zh-CN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u="sng" dirty="0" smtClean="0">
                <a:solidFill>
                  <a:srgbClr val="0070C0"/>
                </a:solidFill>
              </a:rPr>
              <a:t>Social novel wins</a:t>
            </a:r>
            <a:endParaRPr lang="en-US" altLang="zh-CN" sz="2400" b="1" u="sng" dirty="0" smtClean="0">
              <a:solidFill>
                <a:srgbClr val="0070C0"/>
              </a:solidFill>
            </a:endParaRP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Why does the book win the judges finally?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It goes to the heart of modern American society with absolutely </a:t>
            </a:r>
            <a:r>
              <a:rPr lang="en-US" altLang="zh-CN" sz="2400" dirty="0" smtClean="0">
                <a:solidFill>
                  <a:srgbClr val="FF0000"/>
                </a:solidFill>
              </a:rPr>
              <a:t>savage wit </a:t>
            </a:r>
            <a:r>
              <a:rPr lang="en-US" altLang="zh-CN" sz="2400" dirty="0" smtClean="0">
                <a:solidFill>
                  <a:prstClr val="black"/>
                </a:solidFill>
              </a:rPr>
              <a:t>of the kind I haven’t seen since Mark Twain…</a:t>
            </a:r>
          </a:p>
          <a:p>
            <a:r>
              <a:rPr lang="zh-CN" altLang="en-US" sz="2400" b="1" dirty="0">
                <a:solidFill>
                  <a:prstClr val="black"/>
                </a:solidFill>
              </a:rPr>
              <a:t>这本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书以那种马克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.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吐温后就未曾再出现过的野性的智慧直击美国现代社会。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endParaRPr lang="en-US" altLang="zh-CN" sz="2400" b="1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What is the significance of the novel?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…</a:t>
            </a:r>
            <a:r>
              <a:rPr lang="en-US" altLang="zh-CN" sz="2400" u="sng" dirty="0">
                <a:solidFill>
                  <a:prstClr val="black"/>
                </a:solidFill>
              </a:rPr>
              <a:t>the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tragicomedy </a:t>
            </a:r>
            <a:r>
              <a:rPr lang="en-US" altLang="zh-CN" sz="2400" u="sng" dirty="0">
                <a:solidFill>
                  <a:prstClr val="black"/>
                </a:solidFill>
              </a:rPr>
              <a:t>feels deeply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important </a:t>
            </a:r>
            <a:r>
              <a:rPr lang="en-US" altLang="zh-CN" sz="2400" dirty="0">
                <a:solidFill>
                  <a:prstClr val="black"/>
                </a:solidFill>
              </a:rPr>
              <a:t>at a moment when </a:t>
            </a:r>
            <a:r>
              <a:rPr lang="en-US" altLang="zh-CN" sz="2400" u="sng" dirty="0">
                <a:solidFill>
                  <a:prstClr val="black"/>
                </a:solidFill>
              </a:rPr>
              <a:t>police violence </a:t>
            </a:r>
            <a:r>
              <a:rPr lang="en-US" altLang="zh-CN" sz="2400" dirty="0">
                <a:solidFill>
                  <a:prstClr val="black"/>
                </a:solidFill>
              </a:rPr>
              <a:t>against African-Americans </a:t>
            </a:r>
            <a:r>
              <a:rPr lang="en-US" altLang="zh-CN" sz="2400" u="sng" dirty="0">
                <a:solidFill>
                  <a:prstClr val="black"/>
                </a:solidFill>
              </a:rPr>
              <a:t>has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started </a:t>
            </a:r>
            <a:r>
              <a:rPr lang="en-US" altLang="zh-CN" sz="2400" u="sng" dirty="0">
                <a:solidFill>
                  <a:prstClr val="black"/>
                </a:solidFill>
              </a:rPr>
              <a:t>protests </a:t>
            </a:r>
            <a:r>
              <a:rPr lang="en-US" altLang="zh-CN" sz="2400" dirty="0">
                <a:solidFill>
                  <a:prstClr val="black"/>
                </a:solidFill>
              </a:rPr>
              <a:t>around the country and forced Americans to think about the country’s history of </a:t>
            </a:r>
            <a:r>
              <a:rPr lang="en-US" altLang="zh-CN" sz="2400" dirty="0">
                <a:solidFill>
                  <a:srgbClr val="FF0000"/>
                </a:solidFill>
              </a:rPr>
              <a:t>racism</a:t>
            </a:r>
            <a:r>
              <a:rPr lang="en-US" altLang="zh-CN" sz="2400" dirty="0">
                <a:solidFill>
                  <a:prstClr val="black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C B A 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10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Extensive Reading</a:t>
            </a:r>
          </a:p>
          <a:p>
            <a:endParaRPr lang="en-US" altLang="zh-CN" sz="2400" b="1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u="sng" dirty="0" smtClean="0">
                <a:solidFill>
                  <a:srgbClr val="0070C0"/>
                </a:solidFill>
              </a:rPr>
              <a:t>Looking at dark matter</a:t>
            </a:r>
            <a:endParaRPr lang="en-US" altLang="zh-CN" sz="2400" b="1" u="sng" dirty="0" smtClean="0">
              <a:solidFill>
                <a:srgbClr val="0070C0"/>
              </a:solidFill>
            </a:endParaRPr>
          </a:p>
          <a:p>
            <a:endParaRPr lang="en-US" altLang="zh-CN" sz="2400" b="1" u="sng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Why do scientists like to talk about mass instead of weight?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u="sng" dirty="0" smtClean="0">
                <a:solidFill>
                  <a:prstClr val="black"/>
                </a:solidFill>
              </a:rPr>
              <a:t>How much something weighs </a:t>
            </a:r>
            <a:r>
              <a:rPr lang="en-US" altLang="zh-CN" sz="2400" dirty="0" smtClean="0">
                <a:solidFill>
                  <a:prstClr val="black"/>
                </a:solidFill>
              </a:rPr>
              <a:t>depends on where it is… So scientists prefer to talk about the mass of something rather than how much it weighs, because </a:t>
            </a:r>
            <a:r>
              <a:rPr lang="en-US" altLang="zh-CN" sz="2400" dirty="0" smtClean="0">
                <a:solidFill>
                  <a:srgbClr val="FF0000"/>
                </a:solidFill>
              </a:rPr>
              <a:t>mass</a:t>
            </a:r>
            <a:r>
              <a:rPr lang="en-US" altLang="zh-CN" sz="2400" dirty="0" smtClean="0">
                <a:solidFill>
                  <a:prstClr val="black"/>
                </a:solidFill>
              </a:rPr>
              <a:t> does not change.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A C B D A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33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Extensive Reading</a:t>
            </a:r>
          </a:p>
          <a:p>
            <a:endParaRPr lang="en-US" altLang="zh-CN" sz="2400" b="1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u="sng" dirty="0" smtClean="0">
                <a:solidFill>
                  <a:srgbClr val="0070C0"/>
                </a:solidFill>
              </a:rPr>
              <a:t>Changing for worse</a:t>
            </a:r>
            <a:endParaRPr lang="en-US" altLang="zh-CN" sz="2400" b="1" u="sng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What’s the problem of the author at her job?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I came in to work, greeted my colleagues and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listened more than I contributed</a:t>
            </a:r>
            <a:r>
              <a:rPr lang="en-US" altLang="zh-CN" sz="2400" dirty="0" smtClean="0">
                <a:solidFill>
                  <a:prstClr val="black"/>
                </a:solidFill>
              </a:rPr>
              <a:t> in each morning meeting.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… I “learned back” in order to not show too much of myself or my lack of </a:t>
            </a:r>
            <a:r>
              <a:rPr lang="en-US" altLang="zh-CN" sz="2400" dirty="0" smtClean="0">
                <a:solidFill>
                  <a:srgbClr val="FF0000"/>
                </a:solidFill>
              </a:rPr>
              <a:t>expertise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B </a:t>
            </a:r>
            <a:r>
              <a:rPr lang="en-US" altLang="zh-CN" sz="2400" b="1" dirty="0" err="1" smtClean="0">
                <a:solidFill>
                  <a:prstClr val="black"/>
                </a:solidFill>
              </a:rPr>
              <a:t>B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D C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36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3241</TotalTime>
  <Words>296</Words>
  <Application>Microsoft Office PowerPoint</Application>
  <PresentationFormat>全屏显示(4:3)</PresentationFormat>
  <Paragraphs>41</Paragraphs>
  <Slides>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185</cp:revision>
  <cp:lastPrinted>2016-11-23T02:00:17Z</cp:lastPrinted>
  <dcterms:created xsi:type="dcterms:W3CDTF">2016-02-24T00:05:22Z</dcterms:created>
  <dcterms:modified xsi:type="dcterms:W3CDTF">2016-11-23T02:00:21Z</dcterms:modified>
</cp:coreProperties>
</file>