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82" r:id="rId4"/>
    <p:sldId id="277" r:id="rId5"/>
    <p:sldId id="274" r:id="rId6"/>
    <p:sldId id="278" r:id="rId7"/>
    <p:sldId id="281" r:id="rId8"/>
    <p:sldId id="283" r:id="rId9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a. cultural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bravery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resource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n./v. conflict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n./v. witness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adv. roughly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adv. possibly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wisdom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union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division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clarify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unfold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enable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n./v. quarrel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uniform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consist of</a:t>
            </a:r>
          </a:p>
          <a:p>
            <a:r>
              <a:rPr lang="en-US" altLang="zh-CN" sz="2800" dirty="0" smtClean="0"/>
              <a:t>17. be in possession of</a:t>
            </a:r>
          </a:p>
          <a:p>
            <a:r>
              <a:rPr lang="en-US" altLang="zh-CN" sz="2800" dirty="0" smtClean="0"/>
              <a:t>18. make up</a:t>
            </a:r>
          </a:p>
          <a:p>
            <a:r>
              <a:rPr lang="en-US" altLang="zh-CN" sz="2800" dirty="0" smtClean="0"/>
              <a:t>19. arm…with</a:t>
            </a:r>
          </a:p>
          <a:p>
            <a:r>
              <a:rPr lang="en-US" altLang="zh-CN" sz="2800" dirty="0" smtClean="0"/>
              <a:t>20. take place</a:t>
            </a:r>
          </a:p>
          <a:p>
            <a:r>
              <a:rPr lang="en-US" altLang="zh-CN" sz="2800" dirty="0" smtClean="0"/>
              <a:t>21. to one’s credit</a:t>
            </a:r>
          </a:p>
          <a:p>
            <a:r>
              <a:rPr lang="en-US" altLang="zh-CN" sz="2800" dirty="0" smtClean="0"/>
              <a:t>22. leave out</a:t>
            </a:r>
          </a:p>
          <a:p>
            <a:r>
              <a:rPr lang="en-US" altLang="zh-CN" sz="2800" dirty="0" smtClean="0"/>
              <a:t>23. take the place of</a:t>
            </a:r>
          </a:p>
          <a:p>
            <a:r>
              <a:rPr lang="en-US" altLang="zh-CN" sz="2800" dirty="0" smtClean="0"/>
              <a:t>24. benefit from</a:t>
            </a:r>
          </a:p>
          <a:p>
            <a:r>
              <a:rPr lang="en-US" altLang="zh-CN" sz="2800" dirty="0" smtClean="0"/>
              <a:t>25. there is no need to do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232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B D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 B C B A</a:t>
            </a:r>
          </a:p>
          <a:p>
            <a:r>
              <a:rPr lang="en-US" altLang="zh-CN" sz="2800" dirty="0" smtClean="0"/>
              <a:t>C A D B D</a:t>
            </a:r>
          </a:p>
          <a:p>
            <a:r>
              <a:rPr lang="en-US" altLang="zh-CN" sz="2800" dirty="0" smtClean="0"/>
              <a:t>A C D B A</a:t>
            </a:r>
          </a:p>
          <a:p>
            <a:r>
              <a:rPr lang="en-US" altLang="zh-CN" sz="2800" dirty="0" smtClean="0"/>
              <a:t>B D A C D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260648"/>
            <a:ext cx="22322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what</a:t>
            </a:r>
          </a:p>
          <a:p>
            <a:r>
              <a:rPr lang="en-US" altLang="zh-CN" sz="2800" dirty="0" smtClean="0"/>
              <a:t>mirrors</a:t>
            </a:r>
          </a:p>
          <a:p>
            <a:r>
              <a:rPr lang="en-US" altLang="zh-CN" sz="2800" dirty="0" smtClean="0"/>
              <a:t>problems</a:t>
            </a:r>
          </a:p>
          <a:p>
            <a:r>
              <a:rPr lang="en-US" altLang="zh-CN" sz="2800" dirty="0" smtClean="0"/>
              <a:t>was</a:t>
            </a:r>
          </a:p>
          <a:p>
            <a:r>
              <a:rPr lang="en-US" altLang="zh-CN" sz="2800" dirty="0" smtClean="0"/>
              <a:t>the</a:t>
            </a:r>
          </a:p>
          <a:p>
            <a:r>
              <a:rPr lang="en-US" altLang="zh-CN" sz="2800" dirty="0" smtClean="0"/>
              <a:t>surprising</a:t>
            </a:r>
          </a:p>
          <a:p>
            <a:r>
              <a:rPr lang="en-US" altLang="zh-CN" sz="2800" dirty="0" smtClean="0"/>
              <a:t>be taken</a:t>
            </a:r>
          </a:p>
          <a:p>
            <a:r>
              <a:rPr lang="en-US" altLang="zh-CN" sz="2800" dirty="0" smtClean="0"/>
              <a:t>Personally</a:t>
            </a:r>
          </a:p>
          <a:p>
            <a:r>
              <a:rPr lang="en-US" altLang="zh-CN" sz="2800" dirty="0" smtClean="0"/>
              <a:t>to praise</a:t>
            </a:r>
          </a:p>
          <a:p>
            <a:r>
              <a:rPr lang="en-US" altLang="zh-CN" sz="2800" dirty="0" smtClean="0"/>
              <a:t>from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260648"/>
            <a:ext cx="4320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felt so </a:t>
            </a:r>
            <a:r>
              <a:rPr lang="en-US" altLang="zh-CN" sz="2800" dirty="0" smtClean="0">
                <a:solidFill>
                  <a:srgbClr val="FF0000"/>
                </a:solidFill>
              </a:rPr>
              <a:t>confused</a:t>
            </a:r>
          </a:p>
          <a:p>
            <a:r>
              <a:rPr lang="en-US" altLang="zh-CN" sz="2800" dirty="0" smtClean="0"/>
              <a:t>something </a:t>
            </a:r>
            <a:r>
              <a:rPr lang="en-US" altLang="zh-CN" sz="2800" dirty="0" smtClean="0">
                <a:solidFill>
                  <a:srgbClr val="FF0000"/>
                </a:solidFill>
              </a:rPr>
              <a:t>special</a:t>
            </a:r>
          </a:p>
          <a:p>
            <a:r>
              <a:rPr lang="en-US" altLang="zh-CN" sz="2800" dirty="0" smtClean="0"/>
              <a:t>picture on </a:t>
            </a:r>
            <a:r>
              <a:rPr lang="en-US" altLang="zh-CN" sz="2800" dirty="0" smtClean="0">
                <a:solidFill>
                  <a:srgbClr val="FF0000"/>
                </a:solidFill>
              </a:rPr>
              <a:t>it</a:t>
            </a:r>
          </a:p>
          <a:p>
            <a:r>
              <a:rPr lang="en-US" altLang="zh-CN" sz="2800" dirty="0" smtClean="0"/>
              <a:t>saw me </a:t>
            </a:r>
            <a:r>
              <a:rPr lang="en-US" altLang="zh-CN" sz="2800" dirty="0" smtClean="0">
                <a:solidFill>
                  <a:srgbClr val="FF0000"/>
                </a:solidFill>
              </a:rPr>
              <a:t>(to) </a:t>
            </a:r>
            <a:r>
              <a:rPr lang="en-US" altLang="zh-CN" sz="2800" dirty="0" smtClean="0"/>
              <a:t>come</a:t>
            </a:r>
          </a:p>
          <a:p>
            <a:r>
              <a:rPr lang="en-US" altLang="zh-CN" sz="2800" dirty="0" smtClean="0"/>
              <a:t>share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happiness</a:t>
            </a:r>
          </a:p>
          <a:p>
            <a:r>
              <a:rPr lang="en-US" altLang="zh-CN" sz="2800" dirty="0" smtClean="0"/>
              <a:t>song 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/>
              <a:t> played a </a:t>
            </a:r>
          </a:p>
          <a:p>
            <a:r>
              <a:rPr lang="en-US" altLang="zh-CN" sz="2800" dirty="0" smtClean="0"/>
              <a:t>get </a:t>
            </a:r>
            <a:r>
              <a:rPr lang="en-US" altLang="zh-CN" sz="2800" dirty="0" smtClean="0">
                <a:solidFill>
                  <a:srgbClr val="FF0000"/>
                </a:solidFill>
              </a:rPr>
              <a:t>punished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too</a:t>
            </a:r>
            <a:r>
              <a:rPr lang="en-US" altLang="zh-CN" sz="2800" dirty="0" smtClean="0"/>
              <a:t> awkward to</a:t>
            </a:r>
          </a:p>
          <a:p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FF0000"/>
                </a:solidFill>
              </a:rPr>
              <a:t>asked</a:t>
            </a:r>
            <a:r>
              <a:rPr lang="en-US" altLang="zh-CN" sz="2800" dirty="0" smtClean="0"/>
              <a:t> a boy</a:t>
            </a:r>
          </a:p>
          <a:p>
            <a:r>
              <a:rPr lang="en-US" altLang="zh-CN" sz="2800" dirty="0" smtClean="0"/>
              <a:t>had </a:t>
            </a:r>
            <a:r>
              <a:rPr lang="en-US" altLang="zh-CN" sz="2800" dirty="0" smtClean="0">
                <a:solidFill>
                  <a:srgbClr val="FF0000"/>
                </a:solidFill>
              </a:rPr>
              <a:t>a </a:t>
            </a:r>
            <a:r>
              <a:rPr lang="en-US" altLang="zh-CN" sz="2800" dirty="0" smtClean="0"/>
              <a:t>good time</a:t>
            </a:r>
          </a:p>
        </p:txBody>
      </p:sp>
    </p:spTree>
    <p:extLst>
      <p:ext uri="{BB962C8B-B14F-4D97-AF65-F5344CB8AC3E}">
        <p14:creationId xmlns:p14="http://schemas.microsoft.com/office/powerpoint/2010/main" val="37488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Dancing to more success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the progress made by Antoine?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…when I first came in, I was one of those people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two left feet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…Antoine graduated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from</a:t>
            </a:r>
            <a:r>
              <a:rPr lang="en-US" altLang="zh-CN" sz="2400" dirty="0" smtClean="0">
                <a:solidFill>
                  <a:prstClr val="black"/>
                </a:solidFill>
              </a:rPr>
              <a:t> helping out on stage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to</a:t>
            </a:r>
            <a:r>
              <a:rPr lang="en-US" altLang="zh-CN" sz="2400" dirty="0" smtClean="0">
                <a:solidFill>
                  <a:prstClr val="black"/>
                </a:solidFill>
              </a:rPr>
              <a:t> being a good make bass singer within a school year.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D B</a:t>
            </a: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Activity for Canada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How much do Canadians love hockey?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Hockey is more than just a sport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pastime</a:t>
            </a:r>
            <a:r>
              <a:rPr lang="en-US" altLang="zh-CN" sz="2400" dirty="0" smtClean="0">
                <a:solidFill>
                  <a:prstClr val="black"/>
                </a:solidFill>
              </a:rPr>
              <a:t> to millions of Canadians; </a:t>
            </a:r>
            <a:r>
              <a:rPr lang="en-US" altLang="zh-CN" sz="2400" smtClean="0">
                <a:solidFill>
                  <a:prstClr val="black"/>
                </a:solidFill>
              </a:rPr>
              <a:t>describing </a:t>
            </a:r>
            <a:r>
              <a:rPr lang="en-US" altLang="zh-CN" sz="2400" smtClean="0">
                <a:solidFill>
                  <a:prstClr val="black"/>
                </a:solidFill>
              </a:rPr>
              <a:t>it </a:t>
            </a:r>
            <a:r>
              <a:rPr lang="en-US" altLang="zh-CN" sz="2400" dirty="0" smtClean="0">
                <a:solidFill>
                  <a:prstClr val="black"/>
                </a:solidFill>
              </a:rPr>
              <a:t>as a way of life is a good start. (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ice inks, media coverage, a common subject in literature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We love hockey so much that sometimes we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throw common sense out of the window</a:t>
            </a:r>
            <a:r>
              <a:rPr lang="en-US" altLang="zh-CN" sz="2400" dirty="0" smtClean="0">
                <a:solidFill>
                  <a:prstClr val="black"/>
                </a:solidFill>
              </a:rPr>
              <a:t> and forget that we are supposed to be polite and yes, </a:t>
            </a:r>
            <a:r>
              <a:rPr lang="en-US" altLang="zh-CN" sz="2400" dirty="0" smtClean="0">
                <a:solidFill>
                  <a:srgbClr val="FF0000"/>
                </a:solidFill>
              </a:rPr>
              <a:t>civilized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A D</a:t>
            </a: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Buttons may not work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the function of fake buttons?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Perceived</a:t>
            </a:r>
            <a:r>
              <a:rPr lang="en-US" altLang="zh-CN" sz="2400" dirty="0" smtClean="0">
                <a:solidFill>
                  <a:prstClr val="black"/>
                </a:solidFill>
              </a:rPr>
              <a:t> control is very important. It reduces stress and increases well-being,… adding that having a lack of control is associated 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depression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C A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A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Tell stars to stop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Whether right here at home or at an </a:t>
            </a:r>
            <a:r>
              <a:rPr lang="en-US" altLang="zh-CN" sz="2400" dirty="0" smtClean="0">
                <a:solidFill>
                  <a:srgbClr val="FF0000"/>
                </a:solidFill>
              </a:rPr>
              <a:t>exotic</a:t>
            </a:r>
            <a:r>
              <a:rPr lang="en-US" altLang="zh-CN" sz="2400" dirty="0" smtClean="0">
                <a:solidFill>
                  <a:prstClr val="black"/>
                </a:solidFill>
              </a:rPr>
              <a:t> place abroad, every one of us must fight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temptation</a:t>
            </a:r>
            <a:r>
              <a:rPr lang="en-US" altLang="zh-CN" sz="2400" dirty="0" smtClean="0">
                <a:solidFill>
                  <a:prstClr val="black"/>
                </a:solidFill>
              </a:rPr>
              <a:t> to take a photo with an elephant or hug a baby tiger.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B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D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1-5 CBDAB   </a:t>
            </a:r>
            <a:endParaRPr lang="en-US" altLang="zh-CN" sz="2800" dirty="0" smtClean="0"/>
          </a:p>
          <a:p>
            <a:r>
              <a:rPr lang="en-US" altLang="zh-CN" sz="2800" dirty="0" smtClean="0"/>
              <a:t>6-10 </a:t>
            </a:r>
            <a:r>
              <a:rPr lang="en-US" altLang="zh-CN" sz="2800" dirty="0"/>
              <a:t>DCABC </a:t>
            </a:r>
            <a:endParaRPr lang="en-US" altLang="zh-CN" sz="2800" dirty="0" smtClean="0"/>
          </a:p>
          <a:p>
            <a:r>
              <a:rPr lang="en-US" altLang="zh-CN" sz="2800" dirty="0" smtClean="0"/>
              <a:t>11-15 </a:t>
            </a:r>
            <a:r>
              <a:rPr lang="en-US" altLang="zh-CN" sz="2800" dirty="0"/>
              <a:t>ADCAB             </a:t>
            </a:r>
            <a:endParaRPr lang="en-US" altLang="zh-CN" sz="2800" dirty="0" smtClean="0"/>
          </a:p>
          <a:p>
            <a:r>
              <a:rPr lang="en-US" altLang="zh-CN" sz="2800" dirty="0" smtClean="0"/>
              <a:t>16-20 </a:t>
            </a:r>
            <a:r>
              <a:rPr lang="en-US" altLang="zh-CN" sz="2800" dirty="0"/>
              <a:t>CDCBA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14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409</Words>
  <Application>Microsoft Office PowerPoint</Application>
  <PresentationFormat>全屏显示(4:3)</PresentationFormat>
  <Paragraphs>92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192</cp:revision>
  <cp:lastPrinted>2016-11-23T02:00:17Z</cp:lastPrinted>
  <dcterms:created xsi:type="dcterms:W3CDTF">2016-02-24T00:05:22Z</dcterms:created>
  <dcterms:modified xsi:type="dcterms:W3CDTF">2016-12-07T00:36:08Z</dcterms:modified>
</cp:coreProperties>
</file>