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7" r:id="rId3"/>
    <p:sldId id="274" r:id="rId4"/>
    <p:sldId id="282" r:id="rId5"/>
    <p:sldId id="281" r:id="rId6"/>
  </p:sldIdLst>
  <p:sldSz cx="9144000" cy="6858000" type="screen4x3"/>
  <p:notesSz cx="6669088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58E54-4F6D-48DB-A65F-D234AC172551}" type="datetimeFigureOut">
              <a:rPr lang="zh-CN" altLang="en-US" smtClean="0"/>
              <a:t>2016-12-16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2A4B4-035B-460D-AF4B-1CC77724D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343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A1CF4-52C2-4B8A-914A-3EB87AFD30D8}" type="datetimeFigureOut">
              <a:rPr lang="zh-CN" altLang="en-US" smtClean="0"/>
              <a:t>2016-12-16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31948-38D6-4A6D-ABEE-BE09937F1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957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1948-38D6-4A6D-ABEE-BE09937F1F25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81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1948-38D6-4A6D-ABEE-BE09937F1F25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81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1948-38D6-4A6D-ABEE-BE09937F1F25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81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1948-38D6-4A6D-ABEE-BE09937F1F25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8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91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9644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Extensive Reading</a:t>
            </a:r>
          </a:p>
          <a:p>
            <a:endParaRPr lang="en-US" altLang="zh-CN" sz="2400" b="1" u="sng" dirty="0" smtClean="0">
              <a:solidFill>
                <a:srgbClr val="0070C0"/>
              </a:solidFill>
            </a:endParaRPr>
          </a:p>
          <a:p>
            <a:r>
              <a:rPr lang="en-US" altLang="zh-CN" sz="2400" b="1" u="sng" dirty="0" smtClean="0">
                <a:solidFill>
                  <a:srgbClr val="0070C0"/>
                </a:solidFill>
              </a:rPr>
              <a:t>Computers teach us</a:t>
            </a:r>
          </a:p>
          <a:p>
            <a:endParaRPr lang="en-US" altLang="zh-CN" sz="2400" b="1" u="sng" dirty="0" smtClean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How important is the computer in American teaching?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I am not </a:t>
            </a:r>
            <a:r>
              <a:rPr lang="en-US" altLang="zh-CN" sz="2400" dirty="0" smtClean="0">
                <a:solidFill>
                  <a:srgbClr val="FF0000"/>
                </a:solidFill>
              </a:rPr>
              <a:t>exaggerating</a:t>
            </a:r>
            <a:r>
              <a:rPr lang="en-US" altLang="zh-CN" sz="2400" dirty="0" smtClean="0">
                <a:solidFill>
                  <a:prstClr val="black"/>
                </a:solidFill>
              </a:rPr>
              <a:t> when I say I can’t study any subject without using a computer…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I was surprised at how often and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how heavily the internet was involved in </a:t>
            </a:r>
            <a:r>
              <a:rPr lang="en-US" altLang="zh-CN" sz="2400" dirty="0" smtClean="0">
                <a:solidFill>
                  <a:prstClr val="black"/>
                </a:solidFill>
              </a:rPr>
              <a:t>the process of teaching and learning when I first came to America.</a:t>
            </a:r>
            <a:endParaRPr lang="en-US" altLang="zh-CN" sz="2400" dirty="0">
              <a:solidFill>
                <a:prstClr val="black"/>
              </a:solidFill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A D A C B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90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8569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Extensive Reading</a:t>
            </a:r>
          </a:p>
          <a:p>
            <a:endParaRPr lang="en-US" altLang="zh-CN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u="sng" dirty="0" smtClean="0">
                <a:solidFill>
                  <a:srgbClr val="0070C0"/>
                </a:solidFill>
              </a:rPr>
              <a:t>Danish word added</a:t>
            </a:r>
            <a:endParaRPr lang="en-US" altLang="zh-CN" sz="2400" b="1" u="sng" dirty="0" smtClean="0">
              <a:solidFill>
                <a:srgbClr val="0070C0"/>
              </a:solidFill>
            </a:endParaRP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What is “</a:t>
            </a:r>
            <a:r>
              <a:rPr lang="en-US" altLang="zh-CN" sz="2400" b="1" dirty="0" err="1" smtClean="0">
                <a:solidFill>
                  <a:prstClr val="black"/>
                </a:solidFill>
              </a:rPr>
              <a:t>hygee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”?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prstClr val="black"/>
                </a:solidFill>
              </a:rPr>
              <a:t>Hygee</a:t>
            </a:r>
            <a:r>
              <a:rPr lang="en-US" altLang="zh-CN" sz="2400" dirty="0" smtClean="0">
                <a:solidFill>
                  <a:prstClr val="black"/>
                </a:solidFill>
              </a:rPr>
              <a:t> refers to the Danish lifestyle that is about the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simple, small pleasures </a:t>
            </a:r>
            <a:r>
              <a:rPr lang="en-US" altLang="zh-CN" sz="2400" dirty="0" smtClean="0">
                <a:solidFill>
                  <a:prstClr val="black"/>
                </a:solidFill>
              </a:rPr>
              <a:t>that make life great. To realize it, spending time with family and loved ones is important, as is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being fully focused on </a:t>
            </a:r>
            <a:r>
              <a:rPr lang="en-US" altLang="zh-CN" sz="2400" dirty="0" smtClean="0">
                <a:solidFill>
                  <a:prstClr val="black"/>
                </a:solidFill>
              </a:rPr>
              <a:t>what you’re doing.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C B D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10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8569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Extensive Reading</a:t>
            </a:r>
          </a:p>
          <a:p>
            <a:endParaRPr lang="en-US" altLang="zh-CN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u="sng" dirty="0" smtClean="0">
                <a:solidFill>
                  <a:srgbClr val="0070C0"/>
                </a:solidFill>
              </a:rPr>
              <a:t>Believing fake news</a:t>
            </a:r>
            <a:endParaRPr lang="en-US" altLang="zh-CN" sz="2400" b="1" u="sng" dirty="0" smtClean="0">
              <a:solidFill>
                <a:srgbClr val="0070C0"/>
              </a:solidFill>
            </a:endParaRP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Why do people tend to believe fake news?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…this has less to do with people’s </a:t>
            </a:r>
            <a:r>
              <a:rPr lang="en-US" altLang="zh-CN" sz="2400" dirty="0" smtClean="0">
                <a:solidFill>
                  <a:srgbClr val="FF0000"/>
                </a:solidFill>
              </a:rPr>
              <a:t>ignorance</a:t>
            </a:r>
            <a:r>
              <a:rPr lang="en-US" altLang="zh-CN" sz="2400" dirty="0" smtClean="0">
                <a:solidFill>
                  <a:prstClr val="black"/>
                </a:solidFill>
              </a:rPr>
              <a:t> and more to do with how the human brain works.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The way news spreads on social media has also added to the problem. …people tend to </a:t>
            </a:r>
            <a:r>
              <a:rPr lang="en-US" altLang="zh-CN" sz="2400" dirty="0" smtClean="0">
                <a:solidFill>
                  <a:srgbClr val="FF0000"/>
                </a:solidFill>
              </a:rPr>
              <a:t>befriend</a:t>
            </a:r>
            <a:r>
              <a:rPr lang="en-US" altLang="zh-CN" sz="2400" dirty="0" smtClean="0">
                <a:solidFill>
                  <a:prstClr val="black"/>
                </a:solidFill>
              </a:rPr>
              <a:t> those who are “likeminded” on social media.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D A C </a:t>
            </a:r>
            <a:r>
              <a:rPr lang="en-US" altLang="zh-CN" sz="2400" b="1" dirty="0" err="1" smtClean="0">
                <a:solidFill>
                  <a:prstClr val="black"/>
                </a:solidFill>
              </a:rPr>
              <a:t>C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75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784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Extensive Reading</a:t>
            </a:r>
          </a:p>
          <a:p>
            <a:endParaRPr lang="en-US" altLang="zh-CN" sz="2400" b="1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u="sng" dirty="0" smtClean="0">
                <a:solidFill>
                  <a:srgbClr val="0070C0"/>
                </a:solidFill>
              </a:rPr>
              <a:t>Living my minority life</a:t>
            </a:r>
            <a:endParaRPr lang="en-US" altLang="zh-CN" sz="2400" b="1" u="sng" dirty="0" smtClean="0">
              <a:solidFill>
                <a:srgbClr val="FF0000"/>
              </a:solidFill>
            </a:endParaRPr>
          </a:p>
          <a:p>
            <a:endParaRPr lang="en-US" altLang="zh-CN" sz="2400" b="1" u="sng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Generally what is people’s attitude towards a minority?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My ideas, interests and values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were constantly considered not as important as </a:t>
            </a:r>
            <a:r>
              <a:rPr lang="en-US" altLang="zh-CN" sz="2400" dirty="0" smtClean="0">
                <a:solidFill>
                  <a:prstClr val="black"/>
                </a:solidFill>
              </a:rPr>
              <a:t>my </a:t>
            </a:r>
            <a:r>
              <a:rPr lang="en-US" altLang="zh-CN" sz="2400" dirty="0" smtClean="0">
                <a:solidFill>
                  <a:srgbClr val="FF0000"/>
                </a:solidFill>
              </a:rPr>
              <a:t>heritage</a:t>
            </a:r>
            <a:r>
              <a:rPr lang="en-US" altLang="zh-CN" sz="2400" dirty="0" smtClean="0">
                <a:solidFill>
                  <a:prstClr val="black"/>
                </a:solidFill>
              </a:rPr>
              <a:t>.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b="1" smtClean="0">
                <a:solidFill>
                  <a:prstClr val="black"/>
                </a:solidFill>
              </a:rPr>
              <a:t>B D A C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36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3383</TotalTime>
  <Words>225</Words>
  <Application>Microsoft Office PowerPoint</Application>
  <PresentationFormat>全屏显示(4:3)</PresentationFormat>
  <Paragraphs>38</Paragraphs>
  <Slides>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200</cp:revision>
  <cp:lastPrinted>2016-11-23T02:00:17Z</cp:lastPrinted>
  <dcterms:created xsi:type="dcterms:W3CDTF">2016-02-24T00:05:22Z</dcterms:created>
  <dcterms:modified xsi:type="dcterms:W3CDTF">2016-12-16T07:09:55Z</dcterms:modified>
</cp:coreProperties>
</file>