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3" r:id="rId3"/>
    <p:sldId id="277" r:id="rId4"/>
    <p:sldId id="274" r:id="rId5"/>
    <p:sldId id="282" r:id="rId6"/>
    <p:sldId id="281" r:id="rId7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Changing their bodies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All we can do is to watch helplessly as the memory </a:t>
            </a:r>
            <a:r>
              <a:rPr lang="en-US" altLang="zh-CN" sz="2400" dirty="0" smtClean="0">
                <a:solidFill>
                  <a:srgbClr val="FF0000"/>
                </a:solidFill>
              </a:rPr>
              <a:t>drifts away</a:t>
            </a:r>
            <a:r>
              <a:rPr lang="en-US" altLang="zh-CN" sz="2400" dirty="0" smtClean="0">
                <a:solidFill>
                  <a:prstClr val="black"/>
                </a:solidFill>
              </a:rPr>
              <a:t>, no matter how much we want to </a:t>
            </a:r>
            <a:r>
              <a:rPr lang="en-US" altLang="zh-CN" sz="2400" dirty="0" smtClean="0">
                <a:solidFill>
                  <a:srgbClr val="FF0000"/>
                </a:solidFill>
              </a:rPr>
              <a:t>hold on to </a:t>
            </a:r>
            <a:r>
              <a:rPr lang="en-US" altLang="zh-CN" sz="2400" dirty="0" smtClean="0">
                <a:solidFill>
                  <a:prstClr val="black"/>
                </a:solidFill>
              </a:rPr>
              <a:t>it.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But even without these important themes, the images in Your name alone are a </a:t>
            </a:r>
            <a:r>
              <a:rPr lang="en-US" altLang="zh-CN" sz="2400" dirty="0" smtClean="0">
                <a:solidFill>
                  <a:srgbClr val="FF0000"/>
                </a:solidFill>
              </a:rPr>
              <a:t>treat</a:t>
            </a:r>
            <a:r>
              <a:rPr lang="en-US" altLang="zh-CN" sz="2400" dirty="0" smtClean="0">
                <a:solidFill>
                  <a:prstClr val="black"/>
                </a:solidFill>
              </a:rPr>
              <a:t> for the eyes.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It </a:t>
            </a:r>
            <a:r>
              <a:rPr lang="en-US" altLang="zh-CN" sz="2400" dirty="0" smtClean="0">
                <a:solidFill>
                  <a:prstClr val="black"/>
                </a:solidFill>
              </a:rPr>
              <a:t>feels like real life with the sharpness, brightness and feelings turned right up.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Solar terms stay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are solar terms based on?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…China’s 24 solar terms are based on people’s observations of the sun’s</a:t>
            </a:r>
            <a:r>
              <a:rPr lang="en-US" altLang="zh-CN" sz="2400" dirty="0" smtClean="0">
                <a:solidFill>
                  <a:srgbClr val="FF0000"/>
                </a:solidFill>
              </a:rPr>
              <a:t> annual </a:t>
            </a:r>
            <a:r>
              <a:rPr lang="en-US" altLang="zh-CN" sz="2400" dirty="0" smtClean="0">
                <a:solidFill>
                  <a:prstClr val="black"/>
                </a:solidFill>
              </a:rPr>
              <a:t>movements and its influence on the climate.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 A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New UK banknote causes complaints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are the reasons for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petition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to the Bank of England?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…calling for the use of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tallow</a:t>
            </a:r>
            <a:r>
              <a:rPr lang="en-US" altLang="zh-CN" sz="2400" dirty="0" smtClean="0">
                <a:solidFill>
                  <a:prstClr val="black"/>
                </a:solidFill>
              </a:rPr>
              <a:t>, a </a:t>
            </a:r>
            <a:r>
              <a:rPr lang="en-US" altLang="zh-CN" sz="2400" dirty="0" smtClean="0">
                <a:solidFill>
                  <a:srgbClr val="FF0000"/>
                </a:solidFill>
              </a:rPr>
              <a:t>substance</a:t>
            </a:r>
            <a:r>
              <a:rPr lang="en-US" altLang="zh-CN" sz="2400" dirty="0" smtClean="0">
                <a:solidFill>
                  <a:prstClr val="black"/>
                </a:solidFill>
              </a:rPr>
              <a:t> made from animal fat, in the banknotes to be stopped.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Another petition was created when it was announced that Winston Churchill would replace English social reformer Elizabeth Fry on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face</a:t>
            </a:r>
            <a:r>
              <a:rPr lang="en-US" altLang="zh-CN" sz="2400" dirty="0" smtClean="0">
                <a:solidFill>
                  <a:prstClr val="black"/>
                </a:solidFill>
              </a:rPr>
              <a:t> of the note…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B C D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Growing new tissue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regenerative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medicine?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It’s a medicine with which new tissue will grow from </a:t>
            </a:r>
            <a:r>
              <a:rPr lang="en-US" altLang="zh-CN" sz="2400" dirty="0" smtClean="0">
                <a:solidFill>
                  <a:srgbClr val="FF0000"/>
                </a:solidFill>
              </a:rPr>
              <a:t>stem cell </a:t>
            </a:r>
            <a:r>
              <a:rPr lang="en-US" altLang="zh-CN" sz="2400" dirty="0" smtClean="0">
                <a:solidFill>
                  <a:prstClr val="black"/>
                </a:solidFill>
              </a:rPr>
              <a:t>to new tissue to replace what is sick or damaged.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C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Living my minority life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 had never had a birthday party before, so at my “</a:t>
            </a:r>
            <a:r>
              <a:rPr lang="en-US" altLang="zh-CN" sz="2400" dirty="0" smtClean="0">
                <a:solidFill>
                  <a:srgbClr val="FF0000"/>
                </a:solidFill>
              </a:rPr>
              <a:t>ripe</a:t>
            </a:r>
            <a:r>
              <a:rPr lang="en-US" altLang="zh-CN" sz="2400" dirty="0" smtClean="0">
                <a:solidFill>
                  <a:prstClr val="black"/>
                </a:solidFill>
              </a:rPr>
              <a:t> old” age, I decided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throw one </a:t>
            </a:r>
            <a:r>
              <a:rPr lang="en-US" altLang="zh-CN" sz="2400" dirty="0" smtClean="0">
                <a:solidFill>
                  <a:prstClr val="black"/>
                </a:solidFill>
              </a:rPr>
              <a:t>for myself… I had a </a:t>
            </a:r>
            <a:r>
              <a:rPr lang="en-US" altLang="zh-CN" sz="2400" dirty="0" smtClean="0">
                <a:solidFill>
                  <a:srgbClr val="FF0000"/>
                </a:solidFill>
              </a:rPr>
              <a:t>tiny budge </a:t>
            </a:r>
            <a:r>
              <a:rPr lang="en-US" altLang="zh-CN" sz="2400" dirty="0" smtClean="0">
                <a:solidFill>
                  <a:prstClr val="black"/>
                </a:solidFill>
              </a:rPr>
              <a:t>in order to feed all of them.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D 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F G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smtClean="0">
                <a:solidFill>
                  <a:prstClr val="black"/>
                </a:solidFill>
              </a:rPr>
              <a:t>D C B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272</Words>
  <Application>Microsoft Office PowerPoint</Application>
  <PresentationFormat>全屏显示(4:3)</PresentationFormat>
  <Paragraphs>46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209</cp:revision>
  <cp:lastPrinted>2016-11-23T02:00:17Z</cp:lastPrinted>
  <dcterms:created xsi:type="dcterms:W3CDTF">2016-02-24T00:05:22Z</dcterms:created>
  <dcterms:modified xsi:type="dcterms:W3CDTF">2016-12-23T04:53:15Z</dcterms:modified>
</cp:coreProperties>
</file>