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77" r:id="rId4"/>
    <p:sldId id="274" r:id="rId5"/>
    <p:sldId id="282" r:id="rId6"/>
    <p:sldId id="281" r:id="rId7"/>
    <p:sldId id="284" r:id="rId8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88640"/>
            <a:ext cx="914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China enjoys WTO perks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What are the advantages brought to China after its entry into WTO?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Import</a:t>
            </a:r>
            <a:r>
              <a:rPr lang="en-US" altLang="zh-CN" sz="2400" dirty="0" smtClean="0">
                <a:solidFill>
                  <a:prstClr val="black"/>
                </a:solidFill>
              </a:rPr>
              <a:t>s are now a common sight in Chinese stores and supermarkets where they were previously rarely seen.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China’s WTO membership has also made imports less expensive for 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Chinese public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Our educational industry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has also benefited from </a:t>
            </a:r>
            <a:r>
              <a:rPr lang="en-US" altLang="zh-CN" sz="2400" dirty="0" smtClean="0">
                <a:solidFill>
                  <a:prstClr val="black"/>
                </a:solidFill>
              </a:rPr>
              <a:t>China’s WTO membership.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Great time at dance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did Chris come to pick up the author with a corsage?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Well, my family forced me to go to the dance and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 didn’t know that I could actually go without a date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What did the author think of the dance party?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In those few hours, nothing seemed to matter </a:t>
            </a:r>
            <a:r>
              <a:rPr lang="en-US" altLang="zh-CN" sz="2400" dirty="0" smtClean="0">
                <a:solidFill>
                  <a:srgbClr val="FF0000"/>
                </a:solidFill>
              </a:rPr>
              <a:t>other than </a:t>
            </a:r>
            <a:r>
              <a:rPr lang="en-US" altLang="zh-CN" sz="2400" dirty="0" smtClean="0">
                <a:solidFill>
                  <a:prstClr val="black"/>
                </a:solidFill>
              </a:rPr>
              <a:t>having fun. You came, you danced.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C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Series wins hearts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does the film focus on?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Masters in the Forbidden City does not just </a:t>
            </a:r>
            <a:r>
              <a:rPr lang="en-US" altLang="zh-CN" sz="2400" dirty="0" smtClean="0">
                <a:solidFill>
                  <a:srgbClr val="FF0000"/>
                </a:solidFill>
              </a:rPr>
              <a:t>dwell on </a:t>
            </a:r>
            <a:r>
              <a:rPr lang="en-US" altLang="zh-CN" sz="2400" dirty="0" smtClean="0">
                <a:solidFill>
                  <a:prstClr val="black"/>
                </a:solidFill>
              </a:rPr>
              <a:t>the stories of the past. Instead,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documentary</a:t>
            </a:r>
            <a:r>
              <a:rPr lang="en-US" altLang="zh-CN" sz="2400" dirty="0" smtClean="0">
                <a:solidFill>
                  <a:prstClr val="black"/>
                </a:solidFill>
              </a:rPr>
              <a:t> movie, which came out in Chinese cinemas on Dec 16, focuses on ordinary people –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restorer</a:t>
            </a:r>
            <a:r>
              <a:rPr lang="en-US" altLang="zh-CN" sz="2400" dirty="0" smtClean="0">
                <a:solidFill>
                  <a:prstClr val="black"/>
                </a:solidFill>
              </a:rPr>
              <a:t>s of relics and antiquities.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A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Small talk makes us happy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are people unwilling to start a conversation with a stranger?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Most of them refused to do so at first because they expected not to get a friendly answer.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D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 A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Plan to deal with errors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What is the function of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stories in a presentation?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Stories are powerful because they combine data and information with emotion.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way to a person’s head is through their heart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Stories </a:t>
            </a:r>
            <a:r>
              <a:rPr lang="en-US" altLang="zh-CN" sz="2400" dirty="0">
                <a:solidFill>
                  <a:srgbClr val="FF0000"/>
                </a:solidFill>
              </a:rPr>
              <a:t>paint </a:t>
            </a:r>
            <a:r>
              <a:rPr lang="en-US" altLang="zh-CN" sz="2400" dirty="0" smtClean="0">
                <a:solidFill>
                  <a:prstClr val="black"/>
                </a:solidFill>
              </a:rPr>
              <a:t>even the most complex of topics in a new light and can show something new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enhance</a:t>
            </a:r>
            <a:r>
              <a:rPr lang="en-US" altLang="zh-CN" sz="2400" dirty="0" smtClean="0">
                <a:solidFill>
                  <a:prstClr val="black"/>
                </a:solidFill>
              </a:rPr>
              <a:t> the message.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D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744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one</a:t>
            </a:r>
          </a:p>
          <a:p>
            <a:r>
              <a:rPr lang="en-US" altLang="zh-CN" sz="2800" dirty="0" smtClean="0"/>
              <a:t>But</a:t>
            </a:r>
          </a:p>
          <a:p>
            <a:r>
              <a:rPr lang="en-US" altLang="zh-CN" sz="2800" dirty="0" smtClean="0"/>
              <a:t>before</a:t>
            </a:r>
          </a:p>
          <a:p>
            <a:r>
              <a:rPr lang="en-US" altLang="zh-CN" sz="2800" dirty="0" smtClean="0"/>
              <a:t>were fixed</a:t>
            </a:r>
          </a:p>
          <a:p>
            <a:r>
              <a:rPr lang="en-US" altLang="zh-CN" sz="2800" dirty="0" smtClean="0"/>
              <a:t>who</a:t>
            </a:r>
          </a:p>
          <a:p>
            <a:r>
              <a:rPr lang="en-US" altLang="zh-CN" sz="2800" dirty="0" smtClean="0"/>
              <a:t>would hear</a:t>
            </a:r>
          </a:p>
          <a:p>
            <a:r>
              <a:rPr lang="en-US" altLang="zh-CN" sz="2800" dirty="0" smtClean="0"/>
              <a:t>to bring</a:t>
            </a:r>
          </a:p>
          <a:p>
            <a:r>
              <a:rPr lang="en-US" altLang="zh-CN" sz="2800" dirty="0" smtClean="0"/>
              <a:t>tie</a:t>
            </a:r>
          </a:p>
          <a:p>
            <a:r>
              <a:rPr lang="en-US" altLang="zh-CN" sz="2800" dirty="0" smtClean="0"/>
              <a:t>letting</a:t>
            </a:r>
          </a:p>
          <a:p>
            <a:r>
              <a:rPr lang="en-US" altLang="zh-CN" sz="2800" dirty="0" smtClean="0"/>
              <a:t>Others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260648"/>
            <a:ext cx="540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family </a:t>
            </a:r>
            <a:r>
              <a:rPr lang="en-US" altLang="zh-CN" sz="2800" dirty="0" smtClean="0">
                <a:solidFill>
                  <a:srgbClr val="FF0000"/>
                </a:solidFill>
              </a:rPr>
              <a:t>(was) </a:t>
            </a:r>
            <a:r>
              <a:rPr lang="en-US" altLang="zh-CN" sz="2800" dirty="0" smtClean="0"/>
              <a:t>moved away</a:t>
            </a:r>
          </a:p>
          <a:p>
            <a:r>
              <a:rPr lang="en-US" altLang="zh-CN" sz="2800" dirty="0" smtClean="0"/>
              <a:t>we lost </a:t>
            </a:r>
            <a:r>
              <a:rPr lang="en-US" altLang="zh-CN" sz="2800" dirty="0" smtClean="0">
                <a:solidFill>
                  <a:srgbClr val="FF0000"/>
                </a:solidFill>
              </a:rPr>
              <a:t>(in) </a:t>
            </a:r>
            <a:r>
              <a:rPr lang="en-US" altLang="zh-CN" sz="2800" dirty="0" smtClean="0"/>
              <a:t>touch</a:t>
            </a:r>
          </a:p>
          <a:p>
            <a:r>
              <a:rPr lang="en-US" altLang="zh-CN" sz="2800" dirty="0" smtClean="0"/>
              <a:t>Linda </a:t>
            </a:r>
            <a:r>
              <a:rPr lang="en-US" altLang="zh-CN" sz="2800" dirty="0" smtClean="0">
                <a:solidFill>
                  <a:srgbClr val="FF0000"/>
                </a:solidFill>
              </a:rPr>
              <a:t>could</a:t>
            </a:r>
            <a:r>
              <a:rPr lang="en-US" altLang="zh-CN" sz="2800" dirty="0" smtClean="0"/>
              <a:t> fill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when</a:t>
            </a:r>
            <a:r>
              <a:rPr lang="en-US" altLang="zh-CN" sz="2800" dirty="0" smtClean="0"/>
              <a:t> I noticed</a:t>
            </a:r>
          </a:p>
          <a:p>
            <a:r>
              <a:rPr lang="en-US" altLang="zh-CN" sz="2800" dirty="0" smtClean="0"/>
              <a:t>decided to </a:t>
            </a:r>
            <a:r>
              <a:rPr lang="en-US" altLang="zh-CN" sz="2800" dirty="0" smtClean="0">
                <a:solidFill>
                  <a:srgbClr val="FF0000"/>
                </a:solidFill>
              </a:rPr>
              <a:t>write</a:t>
            </a:r>
            <a:r>
              <a:rPr lang="en-US" altLang="zh-CN" sz="2800" dirty="0" smtClean="0"/>
              <a:t> to her</a:t>
            </a:r>
          </a:p>
          <a:p>
            <a:r>
              <a:rPr lang="en-US" altLang="zh-CN" sz="2800" dirty="0" smtClean="0"/>
              <a:t>she got </a:t>
            </a:r>
            <a:r>
              <a:rPr lang="en-US" altLang="zh-CN" sz="2800" dirty="0" smtClean="0">
                <a:solidFill>
                  <a:srgbClr val="FF0000"/>
                </a:solidFill>
              </a:rPr>
              <a:t>the/my</a:t>
            </a:r>
            <a:r>
              <a:rPr lang="en-US" altLang="zh-CN" sz="2800" dirty="0" smtClean="0"/>
              <a:t> letter</a:t>
            </a:r>
          </a:p>
          <a:p>
            <a:r>
              <a:rPr lang="en-US" altLang="zh-CN" sz="2800" dirty="0" smtClean="0"/>
              <a:t>She said </a:t>
            </a:r>
            <a:r>
              <a:rPr lang="en-US" altLang="zh-CN" sz="2800" dirty="0" smtClean="0">
                <a:solidFill>
                  <a:srgbClr val="FF0000"/>
                </a:solidFill>
              </a:rPr>
              <a:t>excitedly</a:t>
            </a:r>
          </a:p>
          <a:p>
            <a:r>
              <a:rPr lang="en-US" altLang="zh-CN" sz="2800" dirty="0" smtClean="0"/>
              <a:t>Minutes </a:t>
            </a:r>
            <a:r>
              <a:rPr lang="en-US" altLang="zh-CN" sz="2800" dirty="0" smtClean="0">
                <a:solidFill>
                  <a:srgbClr val="FF0000"/>
                </a:solidFill>
              </a:rPr>
              <a:t>later</a:t>
            </a:r>
          </a:p>
          <a:p>
            <a:r>
              <a:rPr lang="en-US" altLang="zh-CN" sz="2800" dirty="0" smtClean="0"/>
              <a:t>each other’s </a:t>
            </a:r>
            <a:r>
              <a:rPr lang="en-US" altLang="zh-CN" sz="2800" dirty="0" smtClean="0">
                <a:solidFill>
                  <a:srgbClr val="FF0000"/>
                </a:solidFill>
              </a:rPr>
              <a:t>lives</a:t>
            </a:r>
          </a:p>
          <a:p>
            <a:r>
              <a:rPr lang="en-US" altLang="zh-CN" sz="2800" dirty="0" smtClean="0"/>
              <a:t>has </a:t>
            </a:r>
            <a:r>
              <a:rPr lang="en-US" altLang="zh-CN" sz="2800" dirty="0" smtClean="0">
                <a:solidFill>
                  <a:srgbClr val="FF0000"/>
                </a:solidFill>
              </a:rPr>
              <a:t>been</a:t>
            </a:r>
            <a:r>
              <a:rPr lang="en-US" altLang="zh-CN" sz="2800" dirty="0" smtClean="0"/>
              <a:t> filled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47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363</Words>
  <Application>Microsoft Office PowerPoint</Application>
  <PresentationFormat>全屏显示(4:3)</PresentationFormat>
  <Paragraphs>68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214</cp:revision>
  <cp:lastPrinted>2016-11-23T02:00:17Z</cp:lastPrinted>
  <dcterms:created xsi:type="dcterms:W3CDTF">2016-02-24T00:05:22Z</dcterms:created>
  <dcterms:modified xsi:type="dcterms:W3CDTF">2016-12-29T00:58:43Z</dcterms:modified>
</cp:coreProperties>
</file>