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8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6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2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4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1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9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6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5574-C458-4A29-9C01-2B0304B03619}" type="datetimeFigureOut">
              <a:rPr lang="zh-CN" altLang="en-US" smtClean="0"/>
              <a:t>2017-01-07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1508-246D-45DE-AEEB-2AE32E5C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2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332656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Arguing over big donations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What are the reasons supporting the idea of such a donation?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They believe Caltech is a more </a:t>
            </a:r>
            <a:r>
              <a:rPr lang="en-US" altLang="zh-CN" sz="2400" dirty="0" smtClean="0">
                <a:solidFill>
                  <a:srgbClr val="FF0000"/>
                </a:solidFill>
              </a:rPr>
              <a:t>rational</a:t>
            </a:r>
            <a:r>
              <a:rPr lang="en-US" altLang="zh-CN" sz="2400" dirty="0" smtClean="0"/>
              <a:t> choice </a:t>
            </a:r>
            <a:r>
              <a:rPr lang="en-US" altLang="zh-CN" sz="2400" u="sng" dirty="0" smtClean="0"/>
              <a:t>compared to </a:t>
            </a:r>
            <a:r>
              <a:rPr lang="en-US" altLang="zh-CN" sz="2400" dirty="0" smtClean="0"/>
              <a:t>Chinese research institutions.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Many believe that China is still behind in the management and use of donated money…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They can also provide full access for </a:t>
            </a:r>
            <a:r>
              <a:rPr lang="en-US" altLang="zh-CN" sz="2400" dirty="0" smtClean="0">
                <a:solidFill>
                  <a:srgbClr val="FF0000"/>
                </a:solidFill>
              </a:rPr>
              <a:t>donor</a:t>
            </a:r>
            <a:r>
              <a:rPr lang="en-US" altLang="zh-CN" sz="2400" dirty="0" smtClean="0"/>
              <a:t>s who want to </a:t>
            </a:r>
            <a:r>
              <a:rPr lang="en-US" altLang="zh-CN" sz="2400" u="sng" dirty="0" smtClean="0"/>
              <a:t>trace the use of the money</a:t>
            </a:r>
            <a:r>
              <a:rPr lang="en-US" altLang="zh-C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332656"/>
            <a:ext cx="8856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0070C0"/>
                </a:solidFill>
              </a:rPr>
              <a:t>Careers planned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What is the activities involved in the course?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Throughout this semester, </a:t>
            </a:r>
            <a:r>
              <a:rPr lang="en-US" altLang="zh-CN" sz="2400" dirty="0" err="1">
                <a:solidFill>
                  <a:prstClr val="black"/>
                </a:solidFill>
              </a:rPr>
              <a:t>Voicu’s</a:t>
            </a:r>
            <a:r>
              <a:rPr lang="en-US" altLang="zh-CN" sz="2400" dirty="0">
                <a:solidFill>
                  <a:prstClr val="black"/>
                </a:solidFill>
              </a:rPr>
              <a:t> real-world economics class has visited about 100 Winter Park High students. … During their final class of the semester, Kay and his classmates reflected on what it was like helping </a:t>
            </a:r>
            <a:r>
              <a:rPr lang="en-US" altLang="zh-CN" sz="2400" u="sng" dirty="0">
                <a:solidFill>
                  <a:prstClr val="black"/>
                </a:solidFill>
              </a:rPr>
              <a:t>younger versions </a:t>
            </a:r>
            <a:r>
              <a:rPr lang="en-US" altLang="zh-CN" sz="2400" dirty="0">
                <a:solidFill>
                  <a:prstClr val="black"/>
                </a:solidFill>
              </a:rPr>
              <a:t>of themselves explore  the future.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 high school students also went on a tour of the Winter Park college, seeing what life was like on campus…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D C </a:t>
            </a:r>
            <a:r>
              <a:rPr lang="en-US" altLang="zh-CN" sz="2400" b="1" dirty="0">
                <a:solidFill>
                  <a:prstClr val="black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029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332656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Color wins next year</a:t>
            </a:r>
            <a:endParaRPr lang="en-US" altLang="zh-CN" sz="2400" b="1" u="sng" dirty="0">
              <a:solidFill>
                <a:srgbClr val="0070C0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does green mean in the eyes of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Leatrice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Eiseman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?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This is the color of hopefulness, and of our connection to nature. It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speaks to </a:t>
            </a:r>
            <a:r>
              <a:rPr lang="en-US" altLang="zh-CN" sz="2400" dirty="0" smtClean="0">
                <a:solidFill>
                  <a:prstClr val="black"/>
                </a:solidFill>
              </a:rPr>
              <a:t>what we call the ‘re’ 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C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C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332656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Music gives us energy</a:t>
            </a:r>
            <a:endParaRPr lang="en-US" altLang="zh-CN" sz="2400" b="1" u="sng" dirty="0">
              <a:solidFill>
                <a:srgbClr val="0070C0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can music help improve people’s energy while they are exercising?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When people are doing exercise, their </a:t>
            </a:r>
            <a:r>
              <a:rPr lang="en-US" altLang="zh-CN" sz="2400" dirty="0" smtClean="0">
                <a:solidFill>
                  <a:srgbClr val="FF0000"/>
                </a:solidFill>
              </a:rPr>
              <a:t>nerve</a:t>
            </a:r>
            <a:r>
              <a:rPr lang="en-US" altLang="zh-CN" sz="2400" dirty="0" smtClean="0">
                <a:solidFill>
                  <a:prstClr val="black"/>
                </a:solidFill>
              </a:rPr>
              <a:t>s send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messages saying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their body is getting tired. However, when they are listening to music at the same time, these messages are </a:t>
            </a:r>
            <a:r>
              <a:rPr lang="en-US" altLang="zh-CN" sz="2400" dirty="0" smtClean="0">
                <a:solidFill>
                  <a:srgbClr val="FF0000"/>
                </a:solidFill>
              </a:rPr>
              <a:t>block</a:t>
            </a:r>
            <a:r>
              <a:rPr lang="en-US" altLang="zh-CN" sz="2400" dirty="0" smtClean="0">
                <a:solidFill>
                  <a:prstClr val="black"/>
                </a:solidFill>
              </a:rPr>
              <a:t>ed.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B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332656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Present I didn’t expect</a:t>
            </a:r>
            <a:endParaRPr lang="en-US" altLang="zh-CN" sz="2400" b="1" u="sng" dirty="0">
              <a:solidFill>
                <a:srgbClr val="0070C0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 bulb in the corner of the barn </a:t>
            </a:r>
            <a:r>
              <a:rPr lang="en-US" altLang="zh-CN" sz="2400" dirty="0" smtClean="0">
                <a:solidFill>
                  <a:srgbClr val="FF0000"/>
                </a:solidFill>
              </a:rPr>
              <a:t>lit up </a:t>
            </a:r>
            <a:r>
              <a:rPr lang="en-US" altLang="zh-CN" sz="2400" dirty="0" smtClean="0">
                <a:solidFill>
                  <a:prstClr val="black"/>
                </a:solidFill>
              </a:rPr>
              <a:t>the falling snow a little. The snow fell gently,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forming a curtain </a:t>
            </a:r>
            <a:r>
              <a:rPr lang="en-US" altLang="zh-CN" sz="2400" dirty="0" smtClean="0">
                <a:solidFill>
                  <a:prstClr val="black"/>
                </a:solidFill>
              </a:rPr>
              <a:t>in front of the house.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Christmas tree’s soft lights </a:t>
            </a:r>
            <a:r>
              <a:rPr lang="en-US" altLang="zh-CN" sz="2400" dirty="0" smtClean="0">
                <a:solidFill>
                  <a:srgbClr val="FF0000"/>
                </a:solidFill>
              </a:rPr>
              <a:t>bathe</a:t>
            </a:r>
            <a:r>
              <a:rPr lang="en-US" altLang="zh-CN" sz="2400" dirty="0" smtClean="0">
                <a:solidFill>
                  <a:prstClr val="black"/>
                </a:solidFill>
              </a:rPr>
              <a:t>d the living room in warm colors.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 C D A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1-5 </a:t>
            </a:r>
            <a:r>
              <a:rPr lang="en-US" altLang="zh-CN" sz="2400" b="1" dirty="0">
                <a:solidFill>
                  <a:prstClr val="black"/>
                </a:solidFill>
              </a:rPr>
              <a:t>CABDC 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6-10 </a:t>
            </a:r>
            <a:r>
              <a:rPr lang="en-US" altLang="zh-CN" sz="2400" b="1" dirty="0">
                <a:solidFill>
                  <a:prstClr val="black"/>
                </a:solidFill>
              </a:rPr>
              <a:t>ABCCD 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smtClean="0">
                <a:solidFill>
                  <a:prstClr val="black"/>
                </a:solidFill>
              </a:rPr>
              <a:t>11-15 </a:t>
            </a:r>
            <a:r>
              <a:rPr lang="en-US" altLang="zh-CN" sz="2400" b="1">
                <a:solidFill>
                  <a:prstClr val="black"/>
                </a:solidFill>
              </a:rPr>
              <a:t>BDCBA </a:t>
            </a:r>
            <a:endParaRPr lang="en-US" altLang="zh-CN" sz="2400" b="1" smtClean="0">
              <a:solidFill>
                <a:prstClr val="black"/>
              </a:solidFill>
            </a:endParaRPr>
          </a:p>
          <a:p>
            <a:r>
              <a:rPr lang="en-US" altLang="zh-CN" sz="2400" b="1" smtClean="0">
                <a:solidFill>
                  <a:prstClr val="black"/>
                </a:solidFill>
              </a:rPr>
              <a:t>16-20 </a:t>
            </a:r>
            <a:r>
              <a:rPr lang="en-US" altLang="zh-CN" sz="2400" b="1" dirty="0">
                <a:solidFill>
                  <a:prstClr val="black"/>
                </a:solidFill>
              </a:rPr>
              <a:t>DCABD</a:t>
            </a:r>
          </a:p>
        </p:txBody>
      </p:sp>
    </p:spTree>
    <p:extLst>
      <p:ext uri="{BB962C8B-B14F-4D97-AF65-F5344CB8AC3E}">
        <p14:creationId xmlns:p14="http://schemas.microsoft.com/office/powerpoint/2010/main" val="22029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306</Words>
  <Application>Microsoft Office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pingbo wu</dc:creator>
  <cp:lastModifiedBy>pingbo wu</cp:lastModifiedBy>
  <cp:revision>6</cp:revision>
  <dcterms:created xsi:type="dcterms:W3CDTF">2017-01-07T12:16:10Z</dcterms:created>
  <dcterms:modified xsi:type="dcterms:W3CDTF">2017-01-07T12:49:44Z</dcterms:modified>
</cp:coreProperties>
</file>