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7" r:id="rId3"/>
    <p:sldId id="274" r:id="rId4"/>
    <p:sldId id="278" r:id="rId5"/>
    <p:sldId id="279" r:id="rId6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8E54-4F6D-48DB-A65F-D234AC172551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A4B4-035B-460D-AF4B-1CC77724D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A1CF4-52C2-4B8A-914A-3EB87AFD30D8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1948-38D6-4A6D-ABEE-BE09937F1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1948-38D6-4A6D-ABEE-BE09937F1F25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Photos getting creative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Why did Anderson decide to take a photo of Spider-man?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was struggling with what to do for senior photos and knew this would make me </a:t>
            </a:r>
            <a:r>
              <a:rPr lang="en-US" altLang="zh-CN" sz="2400" dirty="0" smtClean="0">
                <a:solidFill>
                  <a:srgbClr val="FF0000"/>
                </a:solidFill>
              </a:rPr>
              <a:t>stand out </a:t>
            </a:r>
            <a:r>
              <a:rPr lang="en-US" altLang="zh-CN" sz="2400" dirty="0" smtClean="0">
                <a:solidFill>
                  <a:prstClr val="black"/>
                </a:solidFill>
              </a:rPr>
              <a:t>and help me be myself.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>
                <a:solidFill>
                  <a:prstClr val="black"/>
                </a:solidFill>
              </a:rPr>
              <a:t>What is the expectation of the people now for their senior photos?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… they want something that will </a:t>
            </a:r>
            <a:r>
              <a:rPr lang="en-US" altLang="zh-CN" sz="2400" dirty="0" smtClean="0">
                <a:solidFill>
                  <a:srgbClr val="FF0000"/>
                </a:solidFill>
              </a:rPr>
              <a:t>authentically</a:t>
            </a:r>
            <a:r>
              <a:rPr lang="en-US" altLang="zh-CN" sz="2400" dirty="0" smtClean="0">
                <a:solidFill>
                  <a:prstClr val="black"/>
                </a:solidFill>
              </a:rPr>
              <a:t> show them and still stand out.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A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C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Celebrating black America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…, who said he hoped the stories inside would help everyone “</a:t>
            </a:r>
            <a:r>
              <a:rPr lang="en-US" altLang="zh-CN" sz="2400" b="1" u="sng" dirty="0" smtClean="0">
                <a:solidFill>
                  <a:prstClr val="black"/>
                </a:solidFill>
              </a:rPr>
              <a:t>walk away that much more in love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” with their country,...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他</a:t>
            </a:r>
            <a:r>
              <a:rPr lang="zh-CN" altLang="en-US" sz="2400" dirty="0" smtClean="0">
                <a:solidFill>
                  <a:prstClr val="black"/>
                </a:solidFill>
              </a:rPr>
              <a:t>说他希望那些展品背后的故事可以让每个人都深深触动，更爱自己的国家</a:t>
            </a:r>
            <a:r>
              <a:rPr lang="en-US" altLang="zh-CN" sz="2400" dirty="0" smtClean="0">
                <a:solidFill>
                  <a:prstClr val="black"/>
                </a:solidFill>
              </a:rPr>
              <a:t>…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B C B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B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Thumbs could get bigger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What is the result of spending too much time using a cell phone according to a survey?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... that the thumbs on users’ </a:t>
            </a:r>
            <a:r>
              <a:rPr lang="en-US" altLang="zh-CN" sz="2400" dirty="0" smtClean="0">
                <a:solidFill>
                  <a:srgbClr val="FF0000"/>
                </a:solidFill>
              </a:rPr>
              <a:t>dominant</a:t>
            </a:r>
            <a:r>
              <a:rPr lang="en-US" altLang="zh-CN" sz="2400" dirty="0" smtClean="0">
                <a:solidFill>
                  <a:prstClr val="black"/>
                </a:solidFill>
              </a:rPr>
              <a:t> hands had become as much as 15 percent bigger…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“Smartphones have become an </a:t>
            </a:r>
            <a:r>
              <a:rPr lang="en-US" altLang="zh-CN" sz="2400" dirty="0" smtClean="0">
                <a:solidFill>
                  <a:srgbClr val="FF0000"/>
                </a:solidFill>
              </a:rPr>
              <a:t>extension</a:t>
            </a:r>
            <a:r>
              <a:rPr lang="en-US" altLang="zh-CN" sz="2400" dirty="0" smtClean="0">
                <a:solidFill>
                  <a:prstClr val="black"/>
                </a:solidFill>
              </a:rPr>
              <a:t> of ourselves –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it’s difficult to tell where our hands stop and the phone starts</a:t>
            </a:r>
            <a:r>
              <a:rPr lang="en-US" altLang="zh-CN" sz="2400" dirty="0" smtClean="0">
                <a:solidFill>
                  <a:prstClr val="black"/>
                </a:solidFill>
              </a:rPr>
              <a:t>”, …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 B C A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3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Reading</a:t>
            </a:r>
          </a:p>
          <a:p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u="sng" dirty="0" smtClean="0">
                <a:solidFill>
                  <a:srgbClr val="0070C0"/>
                </a:solidFill>
              </a:rPr>
              <a:t>Feeding those in need</a:t>
            </a:r>
            <a:endParaRPr lang="en-US" altLang="zh-CN" sz="2400" b="1" u="sng" dirty="0" smtClean="0">
              <a:solidFill>
                <a:srgbClr val="0070C0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In this area, nicknames “Skid Row”,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culinary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prospect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 are low</a:t>
            </a:r>
            <a:r>
              <a:rPr lang="en-US" altLang="zh-CN" sz="2400" dirty="0" smtClean="0">
                <a:solidFill>
                  <a:prstClr val="black"/>
                </a:solidFill>
              </a:rPr>
              <a:t>, and hopes can be even lower.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That deeper meaning came in the form of the Mission,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who </a:t>
            </a:r>
            <a:r>
              <a:rPr lang="en-US" altLang="zh-CN" sz="2400" u="sng" dirty="0" smtClean="0">
                <a:solidFill>
                  <a:srgbClr val="FF0000"/>
                </a:solidFill>
              </a:rPr>
              <a:t>reached out </a:t>
            </a:r>
            <a:r>
              <a:rPr lang="en-US" altLang="zh-CN" sz="2400" dirty="0" smtClean="0">
                <a:solidFill>
                  <a:prstClr val="black"/>
                </a:solidFill>
              </a:rPr>
              <a:t>and asked if she might be interested in taking over their kitchen.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b="1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C B D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prstClr val="black"/>
                </a:solidFill>
              </a:rPr>
              <a:t>A D </a:t>
            </a:r>
            <a:r>
              <a:rPr lang="en-US" altLang="zh-CN" sz="2400" b="1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A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9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260</Words>
  <Application>Microsoft Office PowerPoint</Application>
  <PresentationFormat>全屏显示(4:3)</PresentationFormat>
  <Paragraphs>43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156</cp:revision>
  <cp:lastPrinted>2016-08-19T23:47:51Z</cp:lastPrinted>
  <dcterms:created xsi:type="dcterms:W3CDTF">2016-02-24T00:05:22Z</dcterms:created>
  <dcterms:modified xsi:type="dcterms:W3CDTF">2016-10-23T00:21:30Z</dcterms:modified>
</cp:coreProperties>
</file>