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20" y="692696"/>
            <a:ext cx="84786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      On that crisp fall day many trees stood </a:t>
            </a:r>
          </a:p>
          <a:p>
            <a:r>
              <a:rPr lang="en-US" altLang="zh-CN" sz="3600" b="1" dirty="0" smtClean="0"/>
              <a:t>naked, with brightly-colored leaves in piles </a:t>
            </a:r>
          </a:p>
          <a:p>
            <a:r>
              <a:rPr lang="en-US" altLang="zh-CN" sz="3600" b="1" dirty="0" smtClean="0"/>
              <a:t>around their trunks. A log crackled in the </a:t>
            </a:r>
          </a:p>
          <a:p>
            <a:r>
              <a:rPr lang="en-US" altLang="zh-CN" sz="3600" b="1" dirty="0" smtClean="0"/>
              <a:t>fireplace and the smell of hot spiced cider </a:t>
            </a:r>
          </a:p>
          <a:p>
            <a:r>
              <a:rPr lang="en-US" altLang="zh-CN" sz="3600" b="1" dirty="0" smtClean="0"/>
              <a:t>filled the air. It promised  to be a perfect </a:t>
            </a:r>
          </a:p>
          <a:p>
            <a:r>
              <a:rPr lang="en-US" altLang="zh-CN" sz="3600" b="1" dirty="0" smtClean="0"/>
              <a:t>day.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7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85486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    When the last of the food was swept off </a:t>
            </a:r>
          </a:p>
          <a:p>
            <a:r>
              <a:rPr lang="en-US" altLang="zh-CN" sz="3200" b="1" dirty="0" smtClean="0"/>
              <a:t>the table, I took a deep breath. A Thanksgiving </a:t>
            </a:r>
          </a:p>
          <a:p>
            <a:r>
              <a:rPr lang="en-US" altLang="zh-CN" sz="3200" b="1" dirty="0" smtClean="0"/>
              <a:t>prayer is easy for me when things are going well, </a:t>
            </a:r>
          </a:p>
          <a:p>
            <a:r>
              <a:rPr lang="en-US" altLang="zh-CN" sz="3200" b="1" dirty="0" smtClean="0"/>
              <a:t>but sometimes it takes extra courage to give </a:t>
            </a:r>
          </a:p>
          <a:p>
            <a:r>
              <a:rPr lang="en-US" altLang="zh-CN" sz="3200" b="1" dirty="0" smtClean="0"/>
              <a:t>thanks when I am sad or when something </a:t>
            </a:r>
          </a:p>
          <a:p>
            <a:r>
              <a:rPr lang="en-US" altLang="zh-CN" sz="3200" b="1" dirty="0" smtClean="0"/>
              <a:t>unforeseen disrupts my plans---even a broken </a:t>
            </a:r>
          </a:p>
          <a:p>
            <a:r>
              <a:rPr lang="en-US" altLang="zh-CN" sz="3200" b="1" dirty="0" smtClean="0"/>
              <a:t>oven.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746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84169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  Our family arrived. We paused before our meal, </a:t>
            </a:r>
          </a:p>
          <a:p>
            <a:r>
              <a:rPr lang="en-US" altLang="zh-CN" sz="2800" b="1" dirty="0" smtClean="0"/>
              <a:t>stood in a circle and prayed. Some people mentioned </a:t>
            </a:r>
          </a:p>
          <a:p>
            <a:r>
              <a:rPr lang="en-US" altLang="zh-CN" sz="2800" b="1" dirty="0" smtClean="0"/>
              <a:t>things for which they were particularly thankful and </a:t>
            </a:r>
          </a:p>
          <a:p>
            <a:r>
              <a:rPr lang="en-US" altLang="zh-CN" sz="2800" b="1" dirty="0" smtClean="0"/>
              <a:t>others stood in respectful silence. The tissue box made </a:t>
            </a:r>
          </a:p>
          <a:p>
            <a:r>
              <a:rPr lang="en-US" altLang="zh-CN" sz="2800" b="1" dirty="0" smtClean="0"/>
              <a:t>its way around the circle as some of us began to cry---</a:t>
            </a:r>
          </a:p>
          <a:p>
            <a:r>
              <a:rPr lang="en-US" altLang="zh-CN" sz="2800" b="1" dirty="0" smtClean="0"/>
              <a:t>a sign of joy rather than sorrow.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07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163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2016-12-15T05:43:42Z</dcterms:created>
  <dcterms:modified xsi:type="dcterms:W3CDTF">2016-12-15T06:16:24Z</dcterms:modified>
</cp:coreProperties>
</file>