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0"/>
  </p:notesMasterIdLst>
  <p:handoutMasterIdLst>
    <p:handoutMasterId r:id="rId11"/>
  </p:handoutMasterIdLst>
  <p:sldIdLst>
    <p:sldId id="510" r:id="rId2"/>
    <p:sldId id="827" r:id="rId3"/>
    <p:sldId id="979" r:id="rId4"/>
    <p:sldId id="983" r:id="rId5"/>
    <p:sldId id="982" r:id="rId6"/>
    <p:sldId id="980" r:id="rId7"/>
    <p:sldId id="981" r:id="rId8"/>
    <p:sldId id="978" r:id="rId9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75" d="100"/>
          <a:sy n="75" d="100"/>
        </p:scale>
        <p:origin x="-942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55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8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F:\曹瑞媛\校对\幻灯片\图片\一轮幻灯片用人教\排查8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/>
          <a:stretch/>
        </p:blipFill>
        <p:spPr bwMode="auto">
          <a:xfrm>
            <a:off x="-25474" y="-98597"/>
            <a:ext cx="12313368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42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8" r:id="rId13"/>
    <p:sldLayoutId id="2147483827" r:id="rId14"/>
    <p:sldLayoutId id="2147483812" r:id="rId15"/>
    <p:sldLayoutId id="2147483817" r:id="rId16"/>
    <p:sldLayoutId id="2147483815" r:id="rId17"/>
    <p:sldLayoutId id="2147483816" r:id="rId18"/>
    <p:sldLayoutId id="2147483829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2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"/>
          <p:cNvSpPr txBox="1"/>
          <p:nvPr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50983" y="693490"/>
            <a:ext cx="11524006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溶液中，通入标准状况下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5.04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全部被还原，测得溶液中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(Br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溶液的物质的量浓度是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A.0.75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B.1.5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D.3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5.04 L/(22.4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0.225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的还原性强于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Br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，通入氯气后，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先氧化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再氧化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Br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溶液的物质的量浓度是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0.225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(0.1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0.225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76854" y="1413064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77870" y="45418"/>
            <a:ext cx="292099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FF"/>
                </a:solidFill>
                <a:latin typeface="+mj-ea"/>
                <a:ea typeface="+mj-ea"/>
              </a:rPr>
              <a:t>小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本</a:t>
            </a:r>
            <a:r>
              <a:rPr lang="en-US" altLang="zh-CN" sz="4400" b="1" dirty="0" smtClean="0">
                <a:solidFill>
                  <a:srgbClr val="0000FF"/>
                </a:solidFill>
                <a:latin typeface="+mj-ea"/>
                <a:ea typeface="+mj-ea"/>
              </a:rPr>
              <a:t>291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页</a:t>
            </a:r>
            <a:endParaRPr lang="zh-CN" altLang="en-US" sz="4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90550" y="693490"/>
            <a:ext cx="118549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向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有一混合溶液，其中只含有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Times New Roman"/>
              </a:rPr>
              <a:t>2+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Cl</a:t>
            </a:r>
            <a:r>
              <a:rPr lang="en-US" altLang="zh-CN" sz="2800" kern="100" baseline="30000" dirty="0">
                <a:latin typeface="Times New Roman"/>
                <a:ea typeface="华文细黑"/>
                <a:cs typeface="Times New Roman"/>
              </a:rPr>
              <a:t>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Br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Times New Roman"/>
              </a:rPr>
              <a:t>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I</a:t>
            </a:r>
            <a:r>
              <a:rPr lang="en-US" altLang="zh-CN" sz="2800" kern="100" baseline="30000" dirty="0">
                <a:latin typeface="Times New Roman"/>
                <a:ea typeface="华文细黑"/>
                <a:cs typeface="Times New Roman"/>
              </a:rPr>
              <a:t>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（忽略水的电离），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Cl</a:t>
            </a:r>
            <a:r>
              <a:rPr lang="en-US" altLang="zh-CN" sz="2800" kern="100" baseline="30000" dirty="0">
                <a:latin typeface="Times New Roman"/>
                <a:ea typeface="华文细黑"/>
                <a:cs typeface="Times New Roman"/>
              </a:rPr>
              <a:t>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Br</a:t>
            </a:r>
            <a:r>
              <a:rPr lang="en-US" altLang="zh-CN" sz="2800" kern="100" baseline="30000" dirty="0">
                <a:latin typeface="Times New Roman"/>
                <a:ea typeface="华文细黑"/>
                <a:cs typeface="Times New Roman"/>
              </a:rPr>
              <a:t>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I</a:t>
            </a:r>
            <a:r>
              <a:rPr lang="en-US" altLang="zh-CN" sz="2800" kern="100" baseline="30000" dirty="0">
                <a:latin typeface="Times New Roman"/>
                <a:ea typeface="华文细黑"/>
                <a:cs typeface="Times New Roman"/>
              </a:rPr>
              <a:t>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的个数比为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2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4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，向该溶液中通入氯气使溶液中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Cl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Br-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的个数比为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3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1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，则通入氯气的物质的量与溶液中剩余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Times New Roman"/>
              </a:rPr>
              <a:t>2+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的物质的量之比为（　　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A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．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7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4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B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．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7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3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C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．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7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2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D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．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7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1</a:t>
            </a:r>
          </a:p>
        </p:txBody>
      </p:sp>
      <p:sp>
        <p:nvSpPr>
          <p:cNvPr id="2" name="矩形 1"/>
          <p:cNvSpPr/>
          <p:nvPr/>
        </p:nvSpPr>
        <p:spPr>
          <a:xfrm>
            <a:off x="406574" y="4473038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提示：结合电荷守恒来思考</a:t>
            </a:r>
            <a:endParaRPr lang="zh-CN" altLang="zh-CN" sz="36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251796" y="45418"/>
            <a:ext cx="257314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FF"/>
                </a:solidFill>
                <a:latin typeface="+mj-ea"/>
                <a:ea typeface="+mj-ea"/>
              </a:rPr>
              <a:t>加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练</a:t>
            </a:r>
            <a:r>
              <a:rPr lang="en-US" altLang="zh-CN" sz="4400" b="1" dirty="0" smtClean="0">
                <a:solidFill>
                  <a:srgbClr val="0000FF"/>
                </a:solidFill>
                <a:latin typeface="+mj-ea"/>
                <a:ea typeface="+mj-ea"/>
              </a:rPr>
              <a:t>15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页</a:t>
            </a:r>
            <a:endParaRPr lang="zh-CN" altLang="en-US" sz="4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58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1772" y="837506"/>
            <a:ext cx="11873194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研究表明，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是一种高效多功能水处理剂，应用前景广阔，可用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反应制备，在反应中，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既是氧化剂，又是还原剂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，已知产物中，除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外，还有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等，试写出该反应的化学方程式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2FeSO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6Na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spc="-8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=2Na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FeO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6534" y="45418"/>
            <a:ext cx="329128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小本</a:t>
            </a:r>
            <a:r>
              <a:rPr lang="en-US" altLang="zh-CN" sz="4400" b="1" dirty="0" smtClean="0">
                <a:solidFill>
                  <a:srgbClr val="0000FF"/>
                </a:solidFill>
                <a:latin typeface="+mj-ea"/>
                <a:ea typeface="+mj-ea"/>
              </a:rPr>
              <a:t>P294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页</a:t>
            </a:r>
            <a:endParaRPr lang="zh-CN" altLang="en-US" sz="4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62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9400" y="1053530"/>
            <a:ext cx="1157243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溶解在水中的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碱性条件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下可以将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氧化成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，反应的离子方程式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可以将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被氧化成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，该反应的离子方程式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</a:t>
            </a: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7.NaClO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沉淀，试写出该反应的离子方程式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_______________________________________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6084" y="1835002"/>
            <a:ext cx="5660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2Mn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4OH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rgbClr val="E36C0A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=2MnO(OH)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86089" y="3247014"/>
            <a:ext cx="408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4H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rgbClr val="E36C0A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=Mn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I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20017" y="4633154"/>
            <a:ext cx="7033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Mn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ClO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spc="-80" dirty="0">
                <a:solidFill>
                  <a:srgbClr val="E36C0A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=MnO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2H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Cl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364521" y="2586450"/>
            <a:ext cx="307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MnO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(OH)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2I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46534" y="45418"/>
            <a:ext cx="329128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小本</a:t>
            </a:r>
            <a:r>
              <a:rPr lang="en-US" altLang="zh-CN" sz="4400" b="1" dirty="0" smtClean="0">
                <a:solidFill>
                  <a:srgbClr val="0000FF"/>
                </a:solidFill>
                <a:latin typeface="+mj-ea"/>
                <a:ea typeface="+mj-ea"/>
              </a:rPr>
              <a:t>P294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页</a:t>
            </a:r>
            <a:endParaRPr lang="zh-CN" altLang="en-US" sz="4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32570" y="2493690"/>
            <a:ext cx="957164" cy="7533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>
            <a:off x="2138934" y="3061246"/>
            <a:ext cx="4121496" cy="772488"/>
          </a:xfrm>
          <a:prstGeom prst="curvedConnector3">
            <a:avLst>
              <a:gd name="adj1" fmla="val 47843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07174" y="3266614"/>
            <a:ext cx="6388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说明是酸性条件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若是碱性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Mn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会沉淀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1758" y="3138110"/>
            <a:ext cx="720080" cy="6644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34918" y="463476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注意电荷守恒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4170" y="5518026"/>
            <a:ext cx="9625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作业和卷子务必核对答案，用红笔改错，订正！</a:t>
            </a:r>
            <a:endParaRPr lang="zh-CN" altLang="zh-C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4" grpId="0"/>
      <p:bldP spid="2" grpId="0" animBg="1"/>
      <p:bldP spid="13" grpId="0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944612"/>
            <a:ext cx="11639246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尖晶石型锰酸锂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(LiMn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是一种环保绿色能源新型材料。实验室通过下列方法制取：将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的物质的量比配料，球磨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小时，然后升温至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750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，保温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小时，自然冷却到室温得产品，写出该反应的化学方程式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为氧化剂，失电子的只能为－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价的氧离子，设生成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306929"/>
              </p:ext>
            </p:extLst>
          </p:nvPr>
        </p:nvGraphicFramePr>
        <p:xfrm>
          <a:off x="5159102" y="4400996"/>
          <a:ext cx="34607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文档" r:id="rId4" imgW="346706" imgH="1188403" progId="Word.Document.12">
                  <p:embed/>
                </p:oleObj>
              </mc:Choice>
              <mc:Fallback>
                <p:oleObj name="文档" r:id="rId4" imgW="346706" imgH="1188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9102" y="4400996"/>
                        <a:ext cx="346075" cy="118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6534" y="45418"/>
            <a:ext cx="329128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小本</a:t>
            </a:r>
            <a:r>
              <a:rPr lang="en-US" altLang="zh-CN" sz="4400" b="1" dirty="0" smtClean="0">
                <a:solidFill>
                  <a:srgbClr val="0000FF"/>
                </a:solidFill>
                <a:latin typeface="+mj-ea"/>
                <a:ea typeface="+mj-ea"/>
              </a:rPr>
              <a:t>P294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页</a:t>
            </a:r>
            <a:endParaRPr lang="zh-CN" altLang="en-US" sz="4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6894" y="771877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+3.5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4846" y="765498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4726" y="5590034"/>
            <a:ext cx="9672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8MnO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2Li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========4LiMn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6941" y="5221283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19342" y="5229994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+3.5</a:t>
            </a:r>
            <a:endParaRPr lang="zh-CN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8980" y="5261867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-2</a:t>
            </a:r>
            <a:endParaRPr lang="zh-CN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97802" y="526789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8009" y="5441801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600</a:t>
            </a:r>
            <a:r>
              <a:rPr lang="zh-CN" altLang="zh-CN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750 </a:t>
            </a:r>
            <a:r>
              <a:rPr lang="en-US" altLang="zh-CN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℃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0070" y="1407175"/>
            <a:ext cx="11755638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是航天飞船常用的高能燃料，联氨可以用尿素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[CO(NH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为原料制取，方法是在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催化剂存在下，尿素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[CO(NH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和次氯酸钠、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溶液反应生成联氨、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、另一种钠盐和水，写出其反应的化学方程式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cs typeface="Times New Roman"/>
              </a:rPr>
              <a:t>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CO(NH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元素的化合价为－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价，化合价升高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元素的化合价为＋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价，它应该被还原成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，所以另一种钠盐为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，根据化合价升降总数相等即可配平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具体过程略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05685"/>
              </p:ext>
            </p:extLst>
          </p:nvPr>
        </p:nvGraphicFramePr>
        <p:xfrm>
          <a:off x="1838325" y="3210634"/>
          <a:ext cx="97742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文档" r:id="rId4" imgW="9775592" imgH="1047660" progId="Word.Document.12">
                  <p:embed/>
                </p:oleObj>
              </mc:Choice>
              <mc:Fallback>
                <p:oleObj name="文档" r:id="rId4" imgW="9775592" imgH="10476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8325" y="3210634"/>
                        <a:ext cx="9774238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18507" y="4041492"/>
            <a:ext cx="1939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NaCl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98934" y="557858"/>
            <a:ext cx="329128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小本</a:t>
            </a:r>
            <a:r>
              <a:rPr lang="en-US" altLang="zh-CN" sz="4400" b="1" dirty="0" smtClean="0">
                <a:solidFill>
                  <a:srgbClr val="0000FF"/>
                </a:solidFill>
                <a:latin typeface="+mj-ea"/>
                <a:ea typeface="+mj-ea"/>
              </a:rPr>
              <a:t>P294</a:t>
            </a:r>
            <a:r>
              <a:rPr lang="zh-CN" altLang="en-US" sz="4400" b="1" dirty="0" smtClean="0">
                <a:solidFill>
                  <a:srgbClr val="0000FF"/>
                </a:solidFill>
                <a:latin typeface="+mj-ea"/>
                <a:ea typeface="+mj-ea"/>
              </a:rPr>
              <a:t>页</a:t>
            </a:r>
            <a:endParaRPr lang="zh-CN" altLang="en-US" sz="4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89580" y="1188835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-3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5566" y="1188835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7988" y="1201535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-2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7168" y="1210246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0971" y="684779"/>
            <a:ext cx="4562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err="1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NaH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NaAlH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NaBH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3200" b="1" kern="100" baseline="-25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6611" y="345947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9585" y="33345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0095" y="36963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76202" y="-64690"/>
            <a:ext cx="42142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一般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化合价为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，除了在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中，只有金属才能把电子给氢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61945" y="1188835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03456" y="3755926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-3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08728" y="3755723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-2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34794" y="3774187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689" y="4382587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-1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599871" y="4225212"/>
            <a:ext cx="6231639" cy="449762"/>
            <a:chOff x="1957745" y="6370055"/>
            <a:chExt cx="4238492" cy="18880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957745" y="6413088"/>
              <a:ext cx="0" cy="1350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957745" y="6553841"/>
              <a:ext cx="4238492" cy="50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196237" y="6370055"/>
              <a:ext cx="0" cy="18880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0073" y="4149874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3200" b="1" baseline="30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59382" y="-144269"/>
            <a:ext cx="12313369" cy="6971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(2016-8-13)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8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3800" b="1" dirty="0" smtClean="0">
                <a:solidFill>
                  <a:schemeClr val="bg1"/>
                </a:solidFill>
                <a:latin typeface="+mj-ea"/>
              </a:rPr>
              <a:t>完成上周周末作业卷子全部习题，下周评讲；</a:t>
            </a:r>
            <a:endParaRPr lang="en-US" altLang="zh-CN" sz="3800" b="1" dirty="0" smtClean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800" b="1" dirty="0" smtClean="0">
                <a:solidFill>
                  <a:schemeClr val="bg1"/>
                </a:solidFill>
                <a:latin typeface="+mj-ea"/>
              </a:rPr>
              <a:t>2.</a:t>
            </a:r>
            <a:r>
              <a:rPr lang="zh-CN" altLang="en-US" sz="3800" b="1" dirty="0" smtClean="0">
                <a:solidFill>
                  <a:schemeClr val="bg1"/>
                </a:solidFill>
                <a:latin typeface="+mj-ea"/>
              </a:rPr>
              <a:t>完成暑假作业第</a:t>
            </a:r>
            <a:r>
              <a:rPr lang="en-US" altLang="zh-CN" sz="3800" b="1" dirty="0" smtClean="0">
                <a:solidFill>
                  <a:schemeClr val="bg1"/>
                </a:solidFill>
                <a:latin typeface="+mj-ea"/>
              </a:rPr>
              <a:t>8</a:t>
            </a:r>
            <a:r>
              <a:rPr lang="zh-CN" altLang="en-US" sz="3800" b="1" dirty="0" smtClean="0">
                <a:solidFill>
                  <a:schemeClr val="bg1"/>
                </a:solidFill>
                <a:latin typeface="+mj-ea"/>
              </a:rPr>
              <a:t>套（郑州一模），下周收并评讲；</a:t>
            </a:r>
            <a:endParaRPr lang="en-US" altLang="zh-CN" sz="3800" b="1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800" b="1" dirty="0" smtClean="0">
                <a:solidFill>
                  <a:schemeClr val="bg1"/>
                </a:solidFill>
                <a:latin typeface="+mj-ea"/>
              </a:rPr>
              <a:t> (</a:t>
            </a:r>
            <a:r>
              <a:rPr lang="zh-CN" altLang="en-US" sz="3800" b="1" dirty="0" smtClean="0">
                <a:solidFill>
                  <a:schemeClr val="bg1"/>
                </a:solidFill>
                <a:latin typeface="+mj-ea"/>
              </a:rPr>
              <a:t>选修</a:t>
            </a:r>
            <a:r>
              <a:rPr lang="en-US" altLang="zh-CN" sz="3800" b="1" dirty="0" smtClean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3800" b="1" dirty="0" smtClean="0">
                <a:solidFill>
                  <a:schemeClr val="bg1"/>
                </a:solidFill>
                <a:latin typeface="+mj-ea"/>
              </a:rPr>
              <a:t>的知识点查阅笔记</a:t>
            </a:r>
            <a:r>
              <a:rPr lang="en-US" altLang="zh-CN" sz="3800" b="1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zh-CN" altLang="en-US" sz="3800" b="1" dirty="0" smtClean="0">
                <a:solidFill>
                  <a:schemeClr val="bg1"/>
                </a:solidFill>
                <a:latin typeface="+mj-ea"/>
              </a:rPr>
              <a:t>熟悉一下</a:t>
            </a:r>
            <a:r>
              <a:rPr lang="en-US" altLang="zh-CN" sz="3800" b="1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zh-CN" altLang="en-US" sz="3800" b="1" dirty="0" smtClean="0">
                <a:solidFill>
                  <a:srgbClr val="FFFF00"/>
                </a:solidFill>
                <a:latin typeface="+mj-ea"/>
              </a:rPr>
              <a:t>下周三考理综合卷</a:t>
            </a:r>
            <a:r>
              <a:rPr lang="en-US" altLang="zh-CN" sz="3800" b="1" dirty="0" smtClean="0">
                <a:solidFill>
                  <a:schemeClr val="bg1"/>
                </a:solidFill>
                <a:latin typeface="+mj-ea"/>
              </a:rPr>
              <a:t>)</a:t>
            </a:r>
            <a:endParaRPr lang="en-US" altLang="zh-CN" sz="3800" b="1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完成加练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P15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页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题，为典型的高考题型；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黄浩然、高文迪、宗久淋、李湘静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务必完成小本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P293-294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600" b="1" dirty="0" smtClean="0">
                <a:solidFill>
                  <a:srgbClr val="FFFF00"/>
                </a:solidFill>
                <a:latin typeface="+mj-ea"/>
              </a:rPr>
              <a:t>4.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</a:rPr>
              <a:t>小本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</a:rPr>
              <a:t>P293-294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</a:rPr>
              <a:t>为氧化还原在高考题中的体现，因此务必弄懂，不懂的同学对着答案研究，理解透彻。</a:t>
            </a:r>
            <a:endParaRPr lang="zh-CN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3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721</Words>
  <Application>Microsoft Office PowerPoint</Application>
  <PresentationFormat>自定义</PresentationFormat>
  <Paragraphs>67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1393</cp:revision>
  <dcterms:created xsi:type="dcterms:W3CDTF">2014-11-27T01:03:08Z</dcterms:created>
  <dcterms:modified xsi:type="dcterms:W3CDTF">2016-08-13T03:14:21Z</dcterms:modified>
</cp:coreProperties>
</file>