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文言虚词</a:t>
            </a:r>
            <a:r>
              <a:rPr lang="zh-CN" altLang="en-US" dirty="0" smtClean="0"/>
              <a:t>“而”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674136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r>
              <a:rPr lang="zh-CN" altLang="en-US" dirty="0"/>
              <a:t>用作连词。可连接词、短语和分句，表示多种关系。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、表示并列关系。一般不译，有时可译为</a:t>
            </a:r>
            <a:r>
              <a:rPr lang="en-US" altLang="zh-CN" dirty="0"/>
              <a:t>“</a:t>
            </a:r>
            <a:r>
              <a:rPr lang="zh-CN" altLang="en-US" dirty="0"/>
              <a:t>又</a:t>
            </a:r>
            <a:r>
              <a:rPr lang="en-US" altLang="zh-CN" dirty="0"/>
              <a:t>”</a:t>
            </a:r>
            <a:r>
              <a:rPr lang="zh-CN" altLang="en-US" dirty="0"/>
              <a:t>。如：蟹六跪而二螯。</a:t>
            </a:r>
            <a:r>
              <a:rPr lang="en-US" altLang="zh-CN" dirty="0"/>
              <a:t>/</a:t>
            </a:r>
            <a:r>
              <a:rPr lang="zh-CN" altLang="en-US" dirty="0"/>
              <a:t>黑质而白章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、表示承接关系。可译为</a:t>
            </a:r>
            <a:r>
              <a:rPr lang="en-US" altLang="zh-CN" dirty="0"/>
              <a:t>“</a:t>
            </a:r>
            <a:r>
              <a:rPr lang="zh-CN" altLang="en-US" dirty="0"/>
              <a:t>就</a:t>
            </a:r>
            <a:r>
              <a:rPr lang="en-US" altLang="zh-CN" dirty="0"/>
              <a:t>”“</a:t>
            </a:r>
            <a:r>
              <a:rPr lang="zh-CN" altLang="en-US" dirty="0"/>
              <a:t>接着</a:t>
            </a:r>
            <a:r>
              <a:rPr lang="en-US" altLang="zh-CN" dirty="0"/>
              <a:t>”“</a:t>
            </a:r>
            <a:r>
              <a:rPr lang="zh-CN" altLang="en-US" dirty="0"/>
              <a:t>才”，或不译。如：君子见机而作。</a:t>
            </a:r>
            <a:r>
              <a:rPr lang="en-US" altLang="zh-CN" dirty="0"/>
              <a:t>/</a:t>
            </a:r>
            <a:r>
              <a:rPr lang="zh-CN" altLang="en-US" dirty="0"/>
              <a:t>亡羊而补牢，未为晚也。</a:t>
            </a:r>
            <a:r>
              <a:rPr lang="en-US" altLang="zh-CN" dirty="0"/>
              <a:t>/</a:t>
            </a:r>
            <a:r>
              <a:rPr lang="zh-CN" altLang="en-US" dirty="0"/>
              <a:t>然得而腊之以为饵。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、表示递进关系。可译为</a:t>
            </a:r>
            <a:r>
              <a:rPr lang="en-US" altLang="zh-CN" dirty="0"/>
              <a:t>"</a:t>
            </a:r>
            <a:r>
              <a:rPr lang="zh-CN" altLang="en-US" dirty="0"/>
              <a:t>并且</a:t>
            </a:r>
            <a:r>
              <a:rPr lang="en-US" altLang="zh-CN" dirty="0"/>
              <a:t>"</a:t>
            </a:r>
            <a:r>
              <a:rPr lang="zh-CN" altLang="en-US" dirty="0"/>
              <a:t>或</a:t>
            </a:r>
            <a:r>
              <a:rPr lang="en-US" altLang="zh-CN" dirty="0"/>
              <a:t>"</a:t>
            </a:r>
            <a:r>
              <a:rPr lang="zh-CN" altLang="en-US" dirty="0"/>
              <a:t>而且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不仅如此</a:t>
            </a:r>
            <a:r>
              <a:rPr lang="en-US" altLang="zh-CN" dirty="0"/>
              <a:t>...</a:t>
            </a:r>
            <a:r>
              <a:rPr lang="zh-CN" altLang="en-US" dirty="0"/>
              <a:t>还</a:t>
            </a:r>
            <a:r>
              <a:rPr lang="en-US" altLang="zh-CN" dirty="0"/>
              <a:t>...)</a:t>
            </a:r>
          </a:p>
          <a:p>
            <a:r>
              <a:rPr lang="zh-CN" altLang="en-US" dirty="0"/>
              <a:t>如：君子博学而日参省乎己。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、表示转折关系。可译为</a:t>
            </a:r>
            <a:r>
              <a:rPr lang="en-US" altLang="zh-CN" dirty="0"/>
              <a:t>"</a:t>
            </a:r>
            <a:r>
              <a:rPr lang="zh-CN" altLang="en-US" dirty="0"/>
              <a:t>但是</a:t>
            </a:r>
            <a:r>
              <a:rPr lang="en-US" altLang="zh-CN" dirty="0"/>
              <a:t>""</a:t>
            </a:r>
            <a:r>
              <a:rPr lang="zh-CN" altLang="en-US" dirty="0"/>
              <a:t>却</a:t>
            </a:r>
            <a:r>
              <a:rPr lang="en-US" altLang="zh-CN" dirty="0"/>
              <a:t>"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青，取之于蓝，而青于蓝。</a:t>
            </a:r>
            <a:endParaRPr lang="en-US" altLang="zh-CN" dirty="0"/>
          </a:p>
          <a:p>
            <a:r>
              <a:rPr lang="zh-CN" altLang="en-US" dirty="0"/>
              <a:t>如：逝者如斯，而未尝往也。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000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、表示假设关系。可译为</a:t>
            </a:r>
            <a:r>
              <a:rPr lang="en-US" altLang="zh-CN" dirty="0"/>
              <a:t>"</a:t>
            </a:r>
            <a:r>
              <a:rPr lang="zh-CN" altLang="en-US" dirty="0"/>
              <a:t>如果</a:t>
            </a:r>
            <a:r>
              <a:rPr lang="en-US" altLang="zh-CN" dirty="0"/>
              <a:t>""</a:t>
            </a:r>
            <a:r>
              <a:rPr lang="zh-CN" altLang="en-US" dirty="0"/>
              <a:t>假如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如：人而无信，不知其可也。</a:t>
            </a:r>
          </a:p>
          <a:p>
            <a:r>
              <a:rPr lang="zh-CN" altLang="en-US" dirty="0"/>
              <a:t>秦以城求璧而赵不许，曲在赵。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、表示修饰关系，即连接状语。可不译。 </a:t>
            </a:r>
            <a:r>
              <a:rPr lang="en-US" altLang="zh-CN" dirty="0"/>
              <a:t>(</a:t>
            </a:r>
            <a:r>
              <a:rPr lang="zh-CN" altLang="en-US" dirty="0"/>
              <a:t>可加“地”或“着”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如： 吾尝终日而思矣，不入须臾之所学也；</a:t>
            </a:r>
            <a:endParaRPr lang="en-US" altLang="zh-CN" dirty="0"/>
          </a:p>
          <a:p>
            <a:r>
              <a:rPr lang="zh-CN" altLang="en-US" dirty="0"/>
              <a:t> 吾恂恂而起。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、表示因果关系，相当于“因而”“所以”</a:t>
            </a:r>
          </a:p>
          <a:p>
            <a:r>
              <a:rPr lang="zh-CN" altLang="en-US" dirty="0"/>
              <a:t>玉在山而草木润，渊生珠而崖不枯。</a:t>
            </a:r>
          </a:p>
          <a:p>
            <a:r>
              <a:rPr lang="zh-CN" altLang="en-US" dirty="0"/>
              <a:t>余亦悔其随之而不得极夫游之乐也。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5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r>
              <a:rPr lang="zh-CN" altLang="en-US" dirty="0"/>
              <a:t>用作代词。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只用作第二人称，一般作定语，译为</a:t>
            </a:r>
            <a:r>
              <a:rPr lang="en-US" altLang="zh-CN" dirty="0"/>
              <a:t>"</a:t>
            </a:r>
            <a:r>
              <a:rPr lang="zh-CN" altLang="en-US" dirty="0"/>
              <a:t>你的</a:t>
            </a:r>
            <a:r>
              <a:rPr lang="en-US" altLang="zh-CN" dirty="0"/>
              <a:t>"</a:t>
            </a:r>
            <a:r>
              <a:rPr lang="zh-CN" altLang="en-US" dirty="0"/>
              <a:t>；偶尔也作主语，译为</a:t>
            </a:r>
            <a:r>
              <a:rPr lang="en-US" altLang="zh-CN" dirty="0"/>
              <a:t>"</a:t>
            </a:r>
            <a:r>
              <a:rPr lang="zh-CN" altLang="en-US" dirty="0"/>
              <a:t>你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例如：余知而无罪也。</a:t>
            </a:r>
          </a:p>
          <a:p>
            <a:r>
              <a:rPr lang="zh-CN" altLang="en-US" dirty="0"/>
              <a:t>而翁归</a:t>
            </a:r>
            <a:r>
              <a:rPr lang="en-US" altLang="zh-CN" dirty="0"/>
              <a:t>,</a:t>
            </a:r>
            <a:r>
              <a:rPr lang="zh-CN" altLang="en-US" dirty="0"/>
              <a:t>自与汝复算耳。</a:t>
            </a:r>
          </a:p>
          <a:p>
            <a:r>
              <a:rPr lang="zh-CN" altLang="en-US" dirty="0"/>
              <a:t>某所，而母立于兹。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1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348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文言虚词“而”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文言虚词“其”</dc:title>
  <dc:creator>user</dc:creator>
  <cp:lastModifiedBy>user</cp:lastModifiedBy>
  <cp:revision>5</cp:revision>
  <dcterms:created xsi:type="dcterms:W3CDTF">2016-08-20T08:10:44Z</dcterms:created>
  <dcterms:modified xsi:type="dcterms:W3CDTF">2016-10-10T06:34:48Z</dcterms:modified>
</cp:coreProperties>
</file>